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71" r:id="rId2"/>
    <p:sldId id="282" r:id="rId3"/>
    <p:sldId id="284" r:id="rId4"/>
    <p:sldId id="285" r:id="rId5"/>
    <p:sldId id="292" r:id="rId6"/>
    <p:sldId id="294" r:id="rId7"/>
    <p:sldId id="287" r:id="rId8"/>
    <p:sldId id="304" r:id="rId9"/>
    <p:sldId id="288" r:id="rId10"/>
    <p:sldId id="289" r:id="rId11"/>
    <p:sldId id="293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97" r:id="rId20"/>
    <p:sldId id="298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tvN 즐거운이야기 Bold" panose="02020603020101020101" pitchFamily="18" charset="-127"/>
      <p:regular r:id="rId33"/>
    </p:embeddedFont>
    <p:embeddedFont>
      <p:font typeface="나눔고딕" panose="020D0604000000000000" pitchFamily="50" charset="-127"/>
      <p:regular r:id="rId34"/>
      <p:bold r:id="rId35"/>
    </p:embeddedFont>
    <p:embeddedFont>
      <p:font typeface="나눔고딕 Bold" panose="020D0804000000000000" pitchFamily="50" charset="-127"/>
      <p:bold r:id="rId36"/>
    </p:embeddedFont>
    <p:embeddedFont>
      <p:font typeface="나눔고딕 ExtraBold" panose="020D0904000000000000" pitchFamily="50" charset="-127"/>
      <p:bold r:id="rId37"/>
    </p:embeddedFont>
    <p:embeddedFont>
      <p:font typeface="나눔고딕 Light" panose="020D0904000000000000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biC_AES" initials="U" lastIdx="1" clrIdx="0">
    <p:extLst>
      <p:ext uri="{19B8F6BF-5375-455C-9EA6-DF929625EA0E}">
        <p15:presenceInfo xmlns:p15="http://schemas.microsoft.com/office/powerpoint/2012/main" userId="UbiC_A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9E4"/>
    <a:srgbClr val="8082D5"/>
    <a:srgbClr val="C0E9EE"/>
    <a:srgbClr val="FEF3DB"/>
    <a:srgbClr val="7F81D5"/>
    <a:srgbClr val="F0D483"/>
    <a:srgbClr val="ACD1DC"/>
    <a:srgbClr val="8ED7E1"/>
    <a:srgbClr val="85B5EC"/>
    <a:srgbClr val="87B2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581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164" y="-12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</dgm:spPr>
      <dgm:t>
        <a:bodyPr/>
        <a:lstStyle/>
        <a:p>
          <a:pPr latinLnBrk="1"/>
          <a:r>
            <a:rPr lang="ko-KR" altLang="en-US" spc="-150" dirty="0">
              <a:latin typeface="나눔고딕" panose="020D0604000000000000" pitchFamily="50" charset="-127"/>
              <a:ea typeface="나눔고딕" panose="020D0604000000000000" pitchFamily="50" charset="-127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146480" y="0"/>
          <a:ext cx="1746953" cy="302666"/>
        </a:xfrm>
        <a:prstGeom prst="chevron">
          <a:avLst/>
        </a:prstGeom>
      </dgm:spPr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146480" y="0"/>
          <a:ext cx="1746953" cy="302666"/>
        </a:xfrm>
        <a:prstGeom prst="chevron">
          <a:avLst/>
        </a:prstGeom>
      </dgm:spPr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146480" y="0"/>
          <a:ext cx="1746953" cy="302666"/>
        </a:xfrm>
        <a:prstGeom prst="chevron">
          <a:avLst/>
        </a:prstGeom>
      </dgm:spPr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146480" y="0"/>
          <a:ext cx="1746953" cy="302666"/>
        </a:xfrm>
        <a:prstGeom prst="chevron">
          <a:avLst/>
        </a:prstGeom>
      </dgm:spPr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146480" y="0"/>
          <a:ext cx="1746953" cy="302666"/>
        </a:xfrm>
        <a:prstGeom prst="chevron">
          <a:avLst/>
        </a:prstGeom>
      </dgm:spPr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146480" y="0"/>
          <a:ext cx="1746953" cy="302666"/>
        </a:xfrm>
        <a:prstGeom prst="chevron">
          <a:avLst/>
        </a:prstGeom>
      </dgm:spPr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146480" y="0"/>
          <a:ext cx="1746953" cy="302666"/>
        </a:xfrm>
        <a:prstGeom prst="chevron">
          <a:avLst/>
        </a:prstGeom>
      </dgm:spPr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>
        <a:xfrm>
          <a:off x="4718738" y="0"/>
          <a:ext cx="1746953" cy="302666"/>
        </a:xfrm>
        <a:prstGeom prst="chevron">
          <a:avLst/>
        </a:prstGeom>
      </dgm:spPr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E5F3EC-CC2C-4501-8164-2F8EA42955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F79924-026C-4F75-8404-6F4792A38228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gm:t>
    </dgm:pt>
    <dgm:pt modelId="{B5B7E858-5055-4E3F-81B1-ADDA3B1702E8}" type="par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AA0CE5BA-FB81-44B2-AFF1-9E3ECDF75D9C}" type="sibTrans" cxnId="{7A2EED0F-1E3B-4FC5-8758-C5826C4E0B1D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7A01EAB5-2841-44D9-9510-C54B13B9AF80}">
      <dgm:prSet phldrT="[텍스트]" custT="1"/>
      <dgm:spPr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gm:t>
    </dgm:pt>
    <dgm:pt modelId="{508BA9FF-177C-4149-AB52-DFA7D5E3081A}" type="par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DBA13CA-5A89-4921-9459-686D00E5953A}" type="sibTrans" cxnId="{834F15E3-5104-40EA-89F5-1651F7FE6603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AC70A81-60B1-4CC2-A17E-D27E622CE4D7}">
      <dgm:prSet phldrT="[텍스트]" custT="1"/>
      <dgm:spPr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18669" rIns="18669" bIns="18669" numCol="1" spcCol="1270" anchor="ctr" anchorCtr="0"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gm:t>
    </dgm:pt>
    <dgm:pt modelId="{705CBDB8-4624-418F-9DCB-21710F66BE52}" type="par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E97C0E-1BC0-4CBD-BBE0-BB0FE6623A3B}" type="sibTrans" cxnId="{EA625FBB-50ED-45B1-A22F-7FC0F388C9D9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14D77D2-ABF5-4139-8E9B-AE1466CE0153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gm:t>
    </dgm:pt>
    <dgm:pt modelId="{67CFD243-4D90-46D7-9BF1-83422FE7746D}" type="par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393AE64-263F-4E84-96C4-8D545D977F48}" type="sibTrans" cxnId="{4600ECFC-B9D3-4CB0-B90F-5F689DEBB9EC}">
      <dgm:prSet/>
      <dgm:spPr/>
      <dgm:t>
        <a:bodyPr/>
        <a:lstStyle/>
        <a:p>
          <a:pPr latinLnBrk="1"/>
          <a:endParaRPr lang="ko-KR" altLang="en-US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3DF7EAC-DD38-4B31-8744-4A1EE9396B50}">
      <dgm:prSet phldrT="[텍스트]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gm:t>
    </dgm:pt>
    <dgm:pt modelId="{373C19D7-D3BC-4944-8A7B-5C514C9CAF6D}" type="par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0F683E71-62CC-45A7-BA47-D4B45866D63A}" type="sibTrans" cxnId="{51529906-B2D7-49A0-96F5-83A9053F8234}">
      <dgm:prSet/>
      <dgm:spPr/>
      <dgm:t>
        <a:bodyPr/>
        <a:lstStyle/>
        <a:p>
          <a:pPr latinLnBrk="1"/>
          <a:endParaRPr lang="ko-KR" altLang="en-US"/>
        </a:p>
      </dgm:t>
    </dgm:pt>
    <dgm:pt modelId="{12B24FC1-5353-44CC-AD30-256B71B881CF}" type="pres">
      <dgm:prSet presAssocID="{39E5F3EC-CC2C-4501-8164-2F8EA4295532}" presName="Name0" presStyleCnt="0">
        <dgm:presLayoutVars>
          <dgm:dir/>
          <dgm:animLvl val="lvl"/>
          <dgm:resizeHandles val="exact"/>
        </dgm:presLayoutVars>
      </dgm:prSet>
      <dgm:spPr/>
    </dgm:pt>
    <dgm:pt modelId="{ECBF9D75-FFAB-4737-80C5-563988FEDE1D}" type="pres">
      <dgm:prSet presAssocID="{30F79924-026C-4F75-8404-6F4792A38228}" presName="parTxOnly" presStyleLbl="node1" presStyleIdx="0" presStyleCnt="5">
        <dgm:presLayoutVars>
          <dgm:chMax val="0"/>
          <dgm:chPref val="0"/>
          <dgm:bulletEnabled val="1"/>
        </dgm:presLayoutVars>
      </dgm:prSet>
      <dgm:spPr>
        <a:xfrm>
          <a:off x="1962" y="0"/>
          <a:ext cx="1746953" cy="302666"/>
        </a:xfrm>
        <a:prstGeom prst="chevron">
          <a:avLst/>
        </a:prstGeom>
      </dgm:spPr>
    </dgm:pt>
    <dgm:pt modelId="{A3B4132C-8EB9-4AF6-A0DD-C931BBD6B873}" type="pres">
      <dgm:prSet presAssocID="{AA0CE5BA-FB81-44B2-AFF1-9E3ECDF75D9C}" presName="parTxOnlySpace" presStyleCnt="0"/>
      <dgm:spPr/>
    </dgm:pt>
    <dgm:pt modelId="{1EB9E325-1F12-414E-9580-F562BD2475C2}" type="pres">
      <dgm:prSet presAssocID="{7A01EAB5-2841-44D9-9510-C54B13B9AF80}" presName="parTxOnly" presStyleLbl="node1" presStyleIdx="1" presStyleCnt="5">
        <dgm:presLayoutVars>
          <dgm:chMax val="0"/>
          <dgm:chPref val="0"/>
          <dgm:bulletEnabled val="1"/>
        </dgm:presLayoutVars>
      </dgm:prSet>
      <dgm:spPr>
        <a:xfrm>
          <a:off x="1574221" y="0"/>
          <a:ext cx="1746953" cy="302666"/>
        </a:xfrm>
        <a:prstGeom prst="chevron">
          <a:avLst/>
        </a:prstGeom>
      </dgm:spPr>
    </dgm:pt>
    <dgm:pt modelId="{8FEC1431-4831-48EE-A651-C706166E9418}" type="pres">
      <dgm:prSet presAssocID="{5DBA13CA-5A89-4921-9459-686D00E5953A}" presName="parTxOnlySpace" presStyleCnt="0"/>
      <dgm:spPr/>
    </dgm:pt>
    <dgm:pt modelId="{A9A67B0A-BC9D-470C-9CDF-C13EF941BE10}" type="pres">
      <dgm:prSet presAssocID="{2AC70A81-60B1-4CC2-A17E-D27E622CE4D7}" presName="parTxOnly" presStyleLbl="node1" presStyleIdx="2" presStyleCnt="5">
        <dgm:presLayoutVars>
          <dgm:chMax val="0"/>
          <dgm:chPref val="0"/>
          <dgm:bulletEnabled val="1"/>
        </dgm:presLayoutVars>
      </dgm:prSet>
      <dgm:spPr>
        <a:xfrm>
          <a:off x="3146480" y="0"/>
          <a:ext cx="1746953" cy="302666"/>
        </a:xfrm>
        <a:prstGeom prst="chevron">
          <a:avLst/>
        </a:prstGeom>
      </dgm:spPr>
    </dgm:pt>
    <dgm:pt modelId="{E227C6CA-129F-43C7-84AB-C578872B2C98}" type="pres">
      <dgm:prSet presAssocID="{19E97C0E-1BC0-4CBD-BBE0-BB0FE6623A3B}" presName="parTxOnlySpace" presStyleCnt="0"/>
      <dgm:spPr/>
    </dgm:pt>
    <dgm:pt modelId="{E2529DA5-6D01-4BFB-B360-1E1AB3719D46}" type="pres">
      <dgm:prSet presAssocID="{514D77D2-ABF5-4139-8E9B-AE1466CE015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68B9EFF-42AC-4684-A1B8-9C19AD2141CC}" type="pres">
      <dgm:prSet presAssocID="{F393AE64-263F-4E84-96C4-8D545D977F48}" presName="parTxOnlySpace" presStyleCnt="0"/>
      <dgm:spPr/>
    </dgm:pt>
    <dgm:pt modelId="{283AD274-A5D5-4AAA-B74F-A65091677251}" type="pres">
      <dgm:prSet presAssocID="{43DF7EAC-DD38-4B31-8744-4A1EE9396B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14AD03-4846-4B6D-915F-4C25CA7D58B4}" type="presOf" srcId="{2AC70A81-60B1-4CC2-A17E-D27E622CE4D7}" destId="{A9A67B0A-BC9D-470C-9CDF-C13EF941BE10}" srcOrd="0" destOrd="0" presId="urn:microsoft.com/office/officeart/2005/8/layout/chevron1"/>
    <dgm:cxn modelId="{67334F05-3A11-4242-AF87-931166E7CAC1}" type="presOf" srcId="{43DF7EAC-DD38-4B31-8744-4A1EE9396B50}" destId="{283AD274-A5D5-4AAA-B74F-A65091677251}" srcOrd="0" destOrd="0" presId="urn:microsoft.com/office/officeart/2005/8/layout/chevron1"/>
    <dgm:cxn modelId="{51529906-B2D7-49A0-96F5-83A9053F8234}" srcId="{39E5F3EC-CC2C-4501-8164-2F8EA4295532}" destId="{43DF7EAC-DD38-4B31-8744-4A1EE9396B50}" srcOrd="4" destOrd="0" parTransId="{373C19D7-D3BC-4944-8A7B-5C514C9CAF6D}" sibTransId="{0F683E71-62CC-45A7-BA47-D4B45866D63A}"/>
    <dgm:cxn modelId="{7A2EED0F-1E3B-4FC5-8758-C5826C4E0B1D}" srcId="{39E5F3EC-CC2C-4501-8164-2F8EA4295532}" destId="{30F79924-026C-4F75-8404-6F4792A38228}" srcOrd="0" destOrd="0" parTransId="{B5B7E858-5055-4E3F-81B1-ADDA3B1702E8}" sibTransId="{AA0CE5BA-FB81-44B2-AFF1-9E3ECDF75D9C}"/>
    <dgm:cxn modelId="{2C7E3E10-6B5E-4177-9CA8-069BBB550F73}" type="presOf" srcId="{30F79924-026C-4F75-8404-6F4792A38228}" destId="{ECBF9D75-FFAB-4737-80C5-563988FEDE1D}" srcOrd="0" destOrd="0" presId="urn:microsoft.com/office/officeart/2005/8/layout/chevron1"/>
    <dgm:cxn modelId="{37E79619-4F22-4541-91D6-B4BFB2B24AD6}" type="presOf" srcId="{514D77D2-ABF5-4139-8E9B-AE1466CE0153}" destId="{E2529DA5-6D01-4BFB-B360-1E1AB3719D46}" srcOrd="0" destOrd="0" presId="urn:microsoft.com/office/officeart/2005/8/layout/chevron1"/>
    <dgm:cxn modelId="{C199842B-FC8C-4A61-BE97-A63F864725A3}" type="presOf" srcId="{7A01EAB5-2841-44D9-9510-C54B13B9AF80}" destId="{1EB9E325-1F12-414E-9580-F562BD2475C2}" srcOrd="0" destOrd="0" presId="urn:microsoft.com/office/officeart/2005/8/layout/chevron1"/>
    <dgm:cxn modelId="{10F659B5-1D27-4D50-BC5C-804E986933F5}" type="presOf" srcId="{39E5F3EC-CC2C-4501-8164-2F8EA4295532}" destId="{12B24FC1-5353-44CC-AD30-256B71B881CF}" srcOrd="0" destOrd="0" presId="urn:microsoft.com/office/officeart/2005/8/layout/chevron1"/>
    <dgm:cxn modelId="{EA625FBB-50ED-45B1-A22F-7FC0F388C9D9}" srcId="{39E5F3EC-CC2C-4501-8164-2F8EA4295532}" destId="{2AC70A81-60B1-4CC2-A17E-D27E622CE4D7}" srcOrd="2" destOrd="0" parTransId="{705CBDB8-4624-418F-9DCB-21710F66BE52}" sibTransId="{19E97C0E-1BC0-4CBD-BBE0-BB0FE6623A3B}"/>
    <dgm:cxn modelId="{834F15E3-5104-40EA-89F5-1651F7FE6603}" srcId="{39E5F3EC-CC2C-4501-8164-2F8EA4295532}" destId="{7A01EAB5-2841-44D9-9510-C54B13B9AF80}" srcOrd="1" destOrd="0" parTransId="{508BA9FF-177C-4149-AB52-DFA7D5E3081A}" sibTransId="{5DBA13CA-5A89-4921-9459-686D00E5953A}"/>
    <dgm:cxn modelId="{4600ECFC-B9D3-4CB0-B90F-5F689DEBB9EC}" srcId="{39E5F3EC-CC2C-4501-8164-2F8EA4295532}" destId="{514D77D2-ABF5-4139-8E9B-AE1466CE0153}" srcOrd="3" destOrd="0" parTransId="{67CFD243-4D90-46D7-9BF1-83422FE7746D}" sibTransId="{F393AE64-263F-4E84-96C4-8D545D977F48}"/>
    <dgm:cxn modelId="{B0345D80-D3CE-4F04-80F3-8F8A8205F9B6}" type="presParOf" srcId="{12B24FC1-5353-44CC-AD30-256B71B881CF}" destId="{ECBF9D75-FFAB-4737-80C5-563988FEDE1D}" srcOrd="0" destOrd="0" presId="urn:microsoft.com/office/officeart/2005/8/layout/chevron1"/>
    <dgm:cxn modelId="{0735285B-3DCE-42E2-B915-2815EF2FCB43}" type="presParOf" srcId="{12B24FC1-5353-44CC-AD30-256B71B881CF}" destId="{A3B4132C-8EB9-4AF6-A0DD-C931BBD6B873}" srcOrd="1" destOrd="0" presId="urn:microsoft.com/office/officeart/2005/8/layout/chevron1"/>
    <dgm:cxn modelId="{A927178A-8905-4AA8-B20C-2304A944F9DD}" type="presParOf" srcId="{12B24FC1-5353-44CC-AD30-256B71B881CF}" destId="{1EB9E325-1F12-414E-9580-F562BD2475C2}" srcOrd="2" destOrd="0" presId="urn:microsoft.com/office/officeart/2005/8/layout/chevron1"/>
    <dgm:cxn modelId="{D6B28C98-E920-4355-9271-19A5934CD78A}" type="presParOf" srcId="{12B24FC1-5353-44CC-AD30-256B71B881CF}" destId="{8FEC1431-4831-48EE-A651-C706166E9418}" srcOrd="3" destOrd="0" presId="urn:microsoft.com/office/officeart/2005/8/layout/chevron1"/>
    <dgm:cxn modelId="{D639D732-62BF-4D20-B6F6-80093BE397F3}" type="presParOf" srcId="{12B24FC1-5353-44CC-AD30-256B71B881CF}" destId="{A9A67B0A-BC9D-470C-9CDF-C13EF941BE10}" srcOrd="4" destOrd="0" presId="urn:microsoft.com/office/officeart/2005/8/layout/chevron1"/>
    <dgm:cxn modelId="{A4639856-B985-4F85-8814-00BE56CF1627}" type="presParOf" srcId="{12B24FC1-5353-44CC-AD30-256B71B881CF}" destId="{E227C6CA-129F-43C7-84AB-C578872B2C98}" srcOrd="5" destOrd="0" presId="urn:microsoft.com/office/officeart/2005/8/layout/chevron1"/>
    <dgm:cxn modelId="{C1807BFF-21BE-459D-B486-CA4C0C862F34}" type="presParOf" srcId="{12B24FC1-5353-44CC-AD30-256B71B881CF}" destId="{E2529DA5-6D01-4BFB-B360-1E1AB3719D46}" srcOrd="6" destOrd="0" presId="urn:microsoft.com/office/officeart/2005/8/layout/chevron1"/>
    <dgm:cxn modelId="{6A766258-7B45-46C6-9704-FC792A21B459}" type="presParOf" srcId="{12B24FC1-5353-44CC-AD30-256B71B881CF}" destId="{F68B9EFF-42AC-4684-A1B8-9C19AD2141CC}" srcOrd="7" destOrd="0" presId="urn:microsoft.com/office/officeart/2005/8/layout/chevron1"/>
    <dgm:cxn modelId="{313C050A-662C-410E-81B9-E77912B59B57}" type="presParOf" srcId="{12B24FC1-5353-44CC-AD30-256B71B881CF}" destId="{283AD274-A5D5-4AAA-B74F-A650916772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latin typeface="나눔고딕" panose="020D0604000000000000" pitchFamily="50" charset="-127"/>
              <a:ea typeface="나눔고딕" panose="020D0604000000000000" pitchFamily="50" charset="-127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F9D75-FFAB-4737-80C5-563988FEDE1D}">
      <dsp:nvSpPr>
        <dsp:cNvPr id="0" name=""/>
        <dsp:cNvSpPr/>
      </dsp:nvSpPr>
      <dsp:spPr>
        <a:xfrm>
          <a:off x="1962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개발 배경</a:t>
          </a:r>
        </a:p>
      </dsp:txBody>
      <dsp:txXfrm>
        <a:off x="153295" y="0"/>
        <a:ext cx="1444287" cy="302666"/>
      </dsp:txXfrm>
    </dsp:sp>
    <dsp:sp modelId="{1EB9E325-1F12-414E-9580-F562BD2475C2}">
      <dsp:nvSpPr>
        <dsp:cNvPr id="0" name=""/>
        <dsp:cNvSpPr/>
      </dsp:nvSpPr>
      <dsp:spPr>
        <a:xfrm>
          <a:off x="1574221" y="0"/>
          <a:ext cx="1746953" cy="302666"/>
        </a:xfrm>
        <a:prstGeom prst="chevron">
          <a:avLst/>
        </a:prstGeom>
        <a:solidFill>
          <a:prstClr val="white">
            <a:lumMod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>
                  <a:lumMod val="8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내용 및 용도</a:t>
          </a:r>
        </a:p>
      </dsp:txBody>
      <dsp:txXfrm>
        <a:off x="1725554" y="0"/>
        <a:ext cx="1444287" cy="302666"/>
      </dsp:txXfrm>
    </dsp:sp>
    <dsp:sp modelId="{A9A67B0A-BC9D-470C-9CDF-C13EF941BE10}">
      <dsp:nvSpPr>
        <dsp:cNvPr id="0" name=""/>
        <dsp:cNvSpPr/>
      </dsp:nvSpPr>
      <dsp:spPr>
        <a:xfrm>
          <a:off x="3146480" y="0"/>
          <a:ext cx="1746953" cy="302666"/>
        </a:xfrm>
        <a:prstGeom prst="chevron">
          <a:avLst/>
        </a:prstGeom>
        <a:gradFill rotWithShape="0">
          <a:gsLst>
            <a:gs pos="0">
              <a:srgbClr val="7F7FD5"/>
            </a:gs>
            <a:gs pos="56600">
              <a:srgbClr val="89BCDD"/>
            </a:gs>
            <a:gs pos="100000">
              <a:srgbClr val="91EAE4"/>
            </a:gs>
          </a:gsLst>
          <a:lin ang="0" scaled="1"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기술 활용 방법</a:t>
          </a:r>
        </a:p>
      </dsp:txBody>
      <dsp:txXfrm>
        <a:off x="3297813" y="0"/>
        <a:ext cx="1444287" cy="302666"/>
      </dsp:txXfrm>
    </dsp:sp>
    <dsp:sp modelId="{E2529DA5-6D01-4BFB-B360-1E1AB3719D46}">
      <dsp:nvSpPr>
        <dsp:cNvPr id="0" name=""/>
        <dsp:cNvSpPr/>
      </dsp:nvSpPr>
      <dsp:spPr>
        <a:xfrm>
          <a:off x="4718738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기대 효과</a:t>
          </a:r>
        </a:p>
      </dsp:txBody>
      <dsp:txXfrm>
        <a:off x="4870071" y="0"/>
        <a:ext cx="1444287" cy="302666"/>
      </dsp:txXfrm>
    </dsp:sp>
    <dsp:sp modelId="{283AD274-A5D5-4AAA-B74F-A65091677251}">
      <dsp:nvSpPr>
        <dsp:cNvPr id="0" name=""/>
        <dsp:cNvSpPr/>
      </dsp:nvSpPr>
      <dsp:spPr>
        <a:xfrm>
          <a:off x="6290997" y="0"/>
          <a:ext cx="1746953" cy="302666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spc="-1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발전 방향</a:t>
          </a:r>
        </a:p>
      </dsp:txBody>
      <dsp:txXfrm>
        <a:off x="6442330" y="0"/>
        <a:ext cx="1444287" cy="302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1BCDC-F5DA-43BA-9EA2-B5026C822368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68780-25E0-450D-86E2-28F6E2CCD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50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8F4A-5CF8-4C2E-9D5E-1F1B7815EDC7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06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B6520-3198-47DF-9D5C-C65A8134F466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6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4ECE-C604-4311-8163-710EFA72AB98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970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012B-2341-458C-BFD2-E0AFD3E74681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6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1A1-6495-45B5-8A58-9C934C29E103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6961" y="6356351"/>
            <a:ext cx="2057400" cy="365125"/>
          </a:xfrm>
        </p:spPr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80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A37F-304C-4012-9F3E-46B21C48DB8C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9564-EA25-4522-82F4-75F55379F703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1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86473-09AF-497F-B243-71CFA37A5D8A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2CCF-54A6-463C-ABDC-81A9A886B97F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0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10D4-9A76-427D-AE76-2E2BDA5ABC41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9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413B82B-34C4-4BB8-B7B2-515E35970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81098E-8B4A-443C-A6FB-94C9A52E23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86FF52-553D-4689-988A-4A260D9CD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AF643B-943C-437C-BDFB-8C7D5EA2C1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F3CC16-AC2F-4449-9934-5D6F9898D92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15" name="슬라이드 번호 개체 틀 23">
            <a:extLst>
              <a:ext uri="{FF2B5EF4-FFF2-40B4-BE49-F238E27FC236}">
                <a16:creationId xmlns:a16="http://schemas.microsoft.com/office/drawing/2014/main" id="{D4B62246-6AE9-40C7-9878-598D3096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6961" y="6356351"/>
            <a:ext cx="2057400" cy="365125"/>
          </a:xfrm>
        </p:spPr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0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55C5-4685-4A3B-8C5A-B369BF753277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7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C1609-7DFB-47B7-A3B6-563F0114B348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15BBE-7B39-4602-B8B5-7AC7807DF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3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9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9.xml"/><Relationship Id="rId4" Type="http://schemas.microsoft.com/office/2007/relationships/hdphoto" Target="../media/hdphoto1.wdp"/><Relationship Id="rId9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10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0.xml"/><Relationship Id="rId4" Type="http://schemas.microsoft.com/office/2007/relationships/hdphoto" Target="../media/hdphoto1.wdp"/><Relationship Id="rId9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microsoft.com/office/2007/relationships/diagramDrawing" Target="../diagrams/drawing11.xml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11.xml"/><Relationship Id="rId5" Type="http://schemas.openxmlformats.org/officeDocument/2006/relationships/image" Target="../media/image3.png"/><Relationship Id="rId15" Type="http://schemas.openxmlformats.org/officeDocument/2006/relationships/image" Target="../media/image50.png"/><Relationship Id="rId10" Type="http://schemas.openxmlformats.org/officeDocument/2006/relationships/diagramQuickStyle" Target="../diagrams/quickStyle11.xml"/><Relationship Id="rId4" Type="http://schemas.microsoft.com/office/2007/relationships/hdphoto" Target="../media/hdphoto1.wdp"/><Relationship Id="rId9" Type="http://schemas.openxmlformats.org/officeDocument/2006/relationships/diagramLayout" Target="../diagrams/layout11.xml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microsoft.com/office/2007/relationships/diagramDrawing" Target="../diagrams/drawing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12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2.xml"/><Relationship Id="rId4" Type="http://schemas.microsoft.com/office/2007/relationships/hdphoto" Target="../media/hdphoto1.wdp"/><Relationship Id="rId9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microsoft.com/office/2007/relationships/diagramDrawing" Target="../diagrams/drawing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13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3.xml"/><Relationship Id="rId4" Type="http://schemas.microsoft.com/office/2007/relationships/hdphoto" Target="../media/hdphoto1.wdp"/><Relationship Id="rId9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microsoft.com/office/2007/relationships/diagramDrawing" Target="../diagrams/drawing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14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4.xml"/><Relationship Id="rId4" Type="http://schemas.microsoft.com/office/2007/relationships/hdphoto" Target="../media/hdphoto1.wdp"/><Relationship Id="rId9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microsoft.com/office/2007/relationships/diagramDrawing" Target="../diagrams/drawing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15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5.xml"/><Relationship Id="rId4" Type="http://schemas.microsoft.com/office/2007/relationships/hdphoto" Target="../media/hdphoto1.wdp"/><Relationship Id="rId9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image" Target="../media/image18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microsoft.com/office/2007/relationships/diagramDrawing" Target="../diagrams/drawing16.xml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5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16.xml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diagramQuickStyle" Target="../diagrams/quickStyle16.xml"/><Relationship Id="rId19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diagramLayout" Target="../diagrams/layout16.xml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diagramLayout" Target="../diagrams/layou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diagramData" Target="../diagrams/data1.xml"/><Relationship Id="rId5" Type="http://schemas.microsoft.com/office/2007/relationships/hdphoto" Target="../media/hdphoto1.wdp"/><Relationship Id="rId15" Type="http://schemas.microsoft.com/office/2007/relationships/diagramDrawing" Target="../diagrams/drawing1.xml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microsoft.com/office/2007/relationships/diagramDrawing" Target="../diagrams/drawing17.xml"/><Relationship Id="rId17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17.xml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17.xml"/><Relationship Id="rId4" Type="http://schemas.microsoft.com/office/2007/relationships/hdphoto" Target="../media/hdphoto1.wdp"/><Relationship Id="rId9" Type="http://schemas.openxmlformats.org/officeDocument/2006/relationships/diagramLayout" Target="../diagrams/layout17.xml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hdphoto" Target="../media/hdphoto2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.png"/><Relationship Id="rId5" Type="http://schemas.openxmlformats.org/officeDocument/2006/relationships/diagramQuickStyle" Target="../diagrams/quickStyle2.xml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diagramColors" Target="../diagrams/colors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diagramQuickStyle" Target="../diagrams/quickStyle3.xml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.png"/><Relationship Id="rId9" Type="http://schemas.openxmlformats.org/officeDocument/2006/relationships/diagramData" Target="../diagrams/data3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diagramColors" Target="../diagrams/colors4.xml"/><Relationship Id="rId17" Type="http://schemas.openxmlformats.org/officeDocument/2006/relationships/image" Target="../media/image17.png"/><Relationship Id="rId2" Type="http://schemas.openxmlformats.org/officeDocument/2006/relationships/image" Target="../media/image1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diagramQuickStyle" Target="../diagrams/quickStyle4.xml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2.png"/><Relationship Id="rId9" Type="http://schemas.openxmlformats.org/officeDocument/2006/relationships/diagramData" Target="../diagrams/data4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4.jpg"/><Relationship Id="rId12" Type="http://schemas.microsoft.com/office/2007/relationships/diagramDrawing" Target="../diagrams/drawing5.xml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diagramColors" Target="../diagrams/colors5.xml"/><Relationship Id="rId24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diagramQuickStyle" Target="../diagrams/quickStyle5.xml"/><Relationship Id="rId19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diagramLayout" Target="../diagrams/layout5.xml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2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6.xml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microsoft.com/office/2007/relationships/diagramDrawing" Target="../diagrams/drawing6.xml"/><Relationship Id="rId4" Type="http://schemas.openxmlformats.org/officeDocument/2006/relationships/image" Target="../media/image33.png"/><Relationship Id="rId9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4.png"/><Relationship Id="rId18" Type="http://schemas.microsoft.com/office/2007/relationships/hdphoto" Target="../media/hdphoto4.wdp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31.png"/><Relationship Id="rId17" Type="http://schemas.openxmlformats.org/officeDocument/2006/relationships/image" Target="../media/image40.png"/><Relationship Id="rId2" Type="http://schemas.openxmlformats.org/officeDocument/2006/relationships/image" Target="../media/image36.PNG"/><Relationship Id="rId16" Type="http://schemas.openxmlformats.org/officeDocument/2006/relationships/image" Target="../media/image1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11" Type="http://schemas.microsoft.com/office/2007/relationships/hdphoto" Target="../media/hdphoto3.wdp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39.png"/><Relationship Id="rId10" Type="http://schemas.openxmlformats.org/officeDocument/2006/relationships/image" Target="../media/image37.png"/><Relationship Id="rId19" Type="http://schemas.openxmlformats.org/officeDocument/2006/relationships/image" Target="../media/image41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4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4.jp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44.png"/><Relationship Id="rId10" Type="http://schemas.openxmlformats.org/officeDocument/2006/relationships/image" Target="../media/image3.png"/><Relationship Id="rId4" Type="http://schemas.openxmlformats.org/officeDocument/2006/relationships/diagramLayout" Target="../diagrams/layout8.xml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9CC681E-2A54-4573-A0A6-045470F766E2}"/>
              </a:ext>
            </a:extLst>
          </p:cNvPr>
          <p:cNvGrpSpPr/>
          <p:nvPr/>
        </p:nvGrpSpPr>
        <p:grpSpPr>
          <a:xfrm>
            <a:off x="0" y="-2272"/>
            <a:ext cx="9144001" cy="6860272"/>
            <a:chOff x="0" y="-2272"/>
            <a:chExt cx="9144001" cy="68602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D1C33F-2176-47A1-A846-C0BC9E0A1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7"/>
            <a:stretch/>
          </p:blipFill>
          <p:spPr>
            <a:xfrm>
              <a:off x="1" y="669985"/>
              <a:ext cx="9144000" cy="618801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B43475-B59F-4BAB-85EC-39BA736EBFA8}"/>
                </a:ext>
              </a:extLst>
            </p:cNvPr>
            <p:cNvSpPr/>
            <p:nvPr/>
          </p:nvSpPr>
          <p:spPr>
            <a:xfrm>
              <a:off x="0" y="-2272"/>
              <a:ext cx="9144000" cy="67210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4057B1-8195-4D64-B5AF-6DB077143B12}"/>
              </a:ext>
            </a:extLst>
          </p:cNvPr>
          <p:cNvSpPr/>
          <p:nvPr/>
        </p:nvSpPr>
        <p:spPr>
          <a:xfrm>
            <a:off x="0" y="-2272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50000"/>
                </a:schemeClr>
              </a:gs>
              <a:gs pos="48000">
                <a:schemeClr val="accent1">
                  <a:alpha val="70000"/>
                </a:schemeClr>
              </a:gs>
              <a:gs pos="100000">
                <a:schemeClr val="accent5">
                  <a:lumMod val="75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EAF4963-BEA5-4A32-8235-9D5C5937710A}"/>
              </a:ext>
            </a:extLst>
          </p:cNvPr>
          <p:cNvGrpSpPr/>
          <p:nvPr/>
        </p:nvGrpSpPr>
        <p:grpSpPr>
          <a:xfrm rot="220622">
            <a:off x="6344697" y="2633240"/>
            <a:ext cx="4267432" cy="5109851"/>
            <a:chOff x="4677187" y="861054"/>
            <a:chExt cx="6665462" cy="71490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EDC8D51-24E9-44CA-A2D5-61E7685E1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99335">
              <a:off x="4677187" y="3714439"/>
              <a:ext cx="5005880" cy="429566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F1E9BAF-68C3-425C-A85A-835860421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7337"/>
            <a:stretch/>
          </p:blipFill>
          <p:spPr>
            <a:xfrm rot="8199335">
              <a:off x="6336769" y="861054"/>
              <a:ext cx="5005880" cy="312139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64A083-3CD4-49DE-89EB-F096B595BB87}"/>
              </a:ext>
            </a:extLst>
          </p:cNvPr>
          <p:cNvGrpSpPr/>
          <p:nvPr/>
        </p:nvGrpSpPr>
        <p:grpSpPr>
          <a:xfrm rot="220622">
            <a:off x="-2348359" y="-824124"/>
            <a:ext cx="4035289" cy="4987524"/>
            <a:chOff x="4731280" y="970863"/>
            <a:chExt cx="6302870" cy="697790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F4A4E40-4EAA-4FBE-B620-002F94AD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07110">
              <a:off x="4731280" y="3653102"/>
              <a:ext cx="5005878" cy="42956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3108EB-5637-4E00-9F00-37E49772E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43" b="27337"/>
            <a:stretch/>
          </p:blipFill>
          <p:spPr>
            <a:xfrm rot="18990550">
              <a:off x="6028270" y="970863"/>
              <a:ext cx="5005880" cy="23162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E080A0-3CD2-42D8-8B6C-949A699DB76E}"/>
              </a:ext>
            </a:extLst>
          </p:cNvPr>
          <p:cNvSpPr txBox="1"/>
          <p:nvPr/>
        </p:nvSpPr>
        <p:spPr>
          <a:xfrm>
            <a:off x="829559" y="1550859"/>
            <a:ext cx="6086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우리 아이가 달라졌어요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AEDF4-1EC1-4444-A8DD-45A36BDD549E}"/>
              </a:ext>
            </a:extLst>
          </p:cNvPr>
          <p:cNvSpPr txBox="1"/>
          <p:nvPr/>
        </p:nvSpPr>
        <p:spPr>
          <a:xfrm>
            <a:off x="834436" y="772068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</a:t>
            </a:r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en-US" altLang="ko-KR" spc="-15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KETI MOBIUS 2.0 IoT </a:t>
            </a:r>
            <a:r>
              <a:rPr lang="ko-KR" altLang="en-US" spc="-150" dirty="0">
                <a:solidFill>
                  <a:schemeClr val="accent5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개발자 대회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E99DB-FD17-4BFA-B6F8-3E19E18BA478}"/>
              </a:ext>
            </a:extLst>
          </p:cNvPr>
          <p:cNvSpPr txBox="1"/>
          <p:nvPr/>
        </p:nvSpPr>
        <p:spPr>
          <a:xfrm>
            <a:off x="937684" y="238200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dist">
              <a:defRPr>
                <a:gradFill flip="none" rotWithShape="1">
                  <a:gsLst>
                    <a:gs pos="100000">
                      <a:srgbClr val="FBD786"/>
                    </a:gs>
                    <a:gs pos="0">
                      <a:srgbClr val="C6FFDD"/>
                    </a:gs>
                  </a:gsLst>
                  <a:lin ang="10800000" scaled="1"/>
                  <a:tileRect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우리 아이 바른 생활 습관을 위한 도우미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3FEA97-8259-49AD-BB50-740011999F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55305" y="6122508"/>
            <a:ext cx="657333" cy="6081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FE90DD-13AA-462A-BD04-C1BC95A325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12638" y="6312212"/>
            <a:ext cx="361844" cy="279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74A5A2-124E-4418-A9DE-A76B906844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90" y="6339689"/>
            <a:ext cx="657333" cy="215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61C1D-E18B-460E-973C-EF0BADFC3C65}"/>
              </a:ext>
            </a:extLst>
          </p:cNvPr>
          <p:cNvSpPr txBox="1"/>
          <p:nvPr/>
        </p:nvSpPr>
        <p:spPr>
          <a:xfrm>
            <a:off x="238404" y="5989046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척척학사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정이수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안은솔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김유진 백승우 임지영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9FE2F-BFC0-4C6A-ADD4-09197F49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038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발전 방향</a:t>
            </a:r>
          </a:p>
        </p:txBody>
      </p:sp>
      <p:pic>
        <p:nvPicPr>
          <p:cNvPr id="15" name="그림 14" descr="교실에서 공부를 하고 있는 학생들">
            <a:extLst>
              <a:ext uri="{FF2B5EF4-FFF2-40B4-BE49-F238E27FC236}">
                <a16:creationId xmlns:a16="http://schemas.microsoft.com/office/drawing/2014/main" id="{CCC8E79E-35E4-41CE-BE9B-ADD2F83B7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412"/>
            <a:ext cx="9144000" cy="60945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F51E83-10A3-4259-806E-8BE9D04E2DC8}"/>
              </a:ext>
            </a:extLst>
          </p:cNvPr>
          <p:cNvSpPr/>
          <p:nvPr/>
        </p:nvSpPr>
        <p:spPr>
          <a:xfrm>
            <a:off x="0" y="968180"/>
            <a:ext cx="9144000" cy="609486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6CF3252-8F31-42A1-BAC1-3BED79FBBFA1}"/>
              </a:ext>
            </a:extLst>
          </p:cNvPr>
          <p:cNvGrpSpPr/>
          <p:nvPr/>
        </p:nvGrpSpPr>
        <p:grpSpPr>
          <a:xfrm>
            <a:off x="4526468" y="2737093"/>
            <a:ext cx="4572000" cy="2160002"/>
            <a:chOff x="5249580" y="3209385"/>
            <a:chExt cx="4572000" cy="216000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1827580-C0FC-4B55-A976-F5DAA8B4FC28}"/>
                </a:ext>
              </a:extLst>
            </p:cNvPr>
            <p:cNvGrpSpPr/>
            <p:nvPr/>
          </p:nvGrpSpPr>
          <p:grpSpPr>
            <a:xfrm>
              <a:off x="6472037" y="3209385"/>
              <a:ext cx="2160001" cy="2160002"/>
              <a:chOff x="-5223828" y="2362507"/>
              <a:chExt cx="1800001" cy="1803112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E194668-F112-4679-BF05-78E5598FD8D0}"/>
                  </a:ext>
                </a:extLst>
              </p:cNvPr>
              <p:cNvSpPr/>
              <p:nvPr/>
            </p:nvSpPr>
            <p:spPr>
              <a:xfrm>
                <a:off x="-5223828" y="2362507"/>
                <a:ext cx="1800000" cy="18000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BBC3AE-8409-40D7-929B-3E182F19847D}"/>
                  </a:ext>
                </a:extLst>
              </p:cNvPr>
              <p:cNvSpPr/>
              <p:nvPr/>
            </p:nvSpPr>
            <p:spPr>
              <a:xfrm>
                <a:off x="-5223827" y="2365619"/>
                <a:ext cx="1800000" cy="180000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rgbClr val="82FAB0"/>
                    </a:gs>
                    <a:gs pos="100000">
                      <a:srgbClr val="8FD3F4">
                        <a:alpha val="75000"/>
                      </a:srgbClr>
                    </a:gs>
                  </a:gsLst>
                  <a:lin ang="138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5FF2AE4-3367-43B6-A852-CF6AD661ADDE}"/>
                </a:ext>
              </a:extLst>
            </p:cNvPr>
            <p:cNvSpPr/>
            <p:nvPr/>
          </p:nvSpPr>
          <p:spPr>
            <a:xfrm>
              <a:off x="5249580" y="3773902"/>
              <a:ext cx="4572000" cy="110799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그래프 분석을 통한</a:t>
              </a:r>
              <a:endPara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맞춤형</a:t>
              </a:r>
              <a:r>
                <a:rPr lang="ko-KR" altLang="en-US" sz="2400" dirty="0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 sz="2400" dirty="0">
                <a:solidFill>
                  <a:srgbClr val="FFD9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아이</a:t>
              </a:r>
              <a:r>
                <a:rPr lang="en-US" altLang="ko-KR" sz="2400" dirty="0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</a:t>
              </a:r>
              <a:r>
                <a:rPr lang="ko-KR" altLang="en-US" sz="2400" dirty="0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부모 지도</a:t>
              </a:r>
              <a:endParaRPr lang="en-US" altLang="ko-KR" sz="2400" dirty="0">
                <a:solidFill>
                  <a:srgbClr val="FFD9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7BE933-F0D7-47A5-917D-C3822CD6DEF0}"/>
              </a:ext>
            </a:extLst>
          </p:cNvPr>
          <p:cNvGrpSpPr/>
          <p:nvPr/>
        </p:nvGrpSpPr>
        <p:grpSpPr>
          <a:xfrm>
            <a:off x="1035285" y="4892971"/>
            <a:ext cx="7289756" cy="1925386"/>
            <a:chOff x="1035285" y="4892971"/>
            <a:chExt cx="7289756" cy="192538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5C9C4CD-7968-4595-8C29-3E342952F0AD}"/>
                </a:ext>
              </a:extLst>
            </p:cNvPr>
            <p:cNvGrpSpPr/>
            <p:nvPr/>
          </p:nvGrpSpPr>
          <p:grpSpPr>
            <a:xfrm>
              <a:off x="1035285" y="4892971"/>
              <a:ext cx="7289756" cy="1925386"/>
              <a:chOff x="1010215" y="4756635"/>
              <a:chExt cx="7289756" cy="1925386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FE3F32D-BE15-416E-B8CF-E3830FD704C9}"/>
                  </a:ext>
                </a:extLst>
              </p:cNvPr>
              <p:cNvCxnSpPr/>
              <p:nvPr/>
            </p:nvCxnSpPr>
            <p:spPr>
              <a:xfrm>
                <a:off x="2357146" y="5502912"/>
                <a:ext cx="4349361" cy="0"/>
              </a:xfrm>
              <a:prstGeom prst="line">
                <a:avLst/>
              </a:prstGeom>
              <a:ln w="31750" cap="rnd">
                <a:solidFill>
                  <a:schemeClr val="bg1"/>
                </a:solidFill>
                <a:prstDash val="sysDot"/>
                <a:round/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그림 25" descr="방, 테이블이(가) 표시된 사진&#10;&#10;자동 생성된 설명">
                <a:extLst>
                  <a:ext uri="{FF2B5EF4-FFF2-40B4-BE49-F238E27FC236}">
                    <a16:creationId xmlns:a16="http://schemas.microsoft.com/office/drawing/2014/main" id="{BE8EE490-F249-4050-8620-43ACC8ED6E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812" t="32805" r="1532" b="21687"/>
              <a:stretch/>
            </p:blipFill>
            <p:spPr>
              <a:xfrm>
                <a:off x="6512416" y="4756635"/>
                <a:ext cx="1787555" cy="1808648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A389BD8-E068-4567-AA3F-F9CFB109F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467" r="65931"/>
              <a:stretch/>
            </p:blipFill>
            <p:spPr>
              <a:xfrm>
                <a:off x="1010215" y="5096469"/>
                <a:ext cx="1276825" cy="1585552"/>
              </a:xfrm>
              <a:prstGeom prst="rect">
                <a:avLst/>
              </a:prstGeom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E6A53DD5-E5E9-4A56-8E2D-1A018D6AA4B0}"/>
                  </a:ext>
                </a:extLst>
              </p:cNvPr>
              <p:cNvGrpSpPr/>
              <p:nvPr/>
            </p:nvGrpSpPr>
            <p:grpSpPr>
              <a:xfrm>
                <a:off x="4102187" y="5006450"/>
                <a:ext cx="939625" cy="944350"/>
                <a:chOff x="6883428" y="3014419"/>
                <a:chExt cx="879443" cy="830539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E8F6DEF5-2263-456D-8C9E-CAA91DB0D273}"/>
                    </a:ext>
                  </a:extLst>
                </p:cNvPr>
                <p:cNvSpPr/>
                <p:nvPr/>
              </p:nvSpPr>
              <p:spPr>
                <a:xfrm>
                  <a:off x="6883428" y="3014419"/>
                  <a:ext cx="879443" cy="83053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" name="그림 34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8D74DA66-2B78-48A0-977A-58CF01C5E7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663" r="70617" b="91021"/>
                <a:stretch/>
              </p:blipFill>
              <p:spPr>
                <a:xfrm>
                  <a:off x="7015919" y="3527765"/>
                  <a:ext cx="710933" cy="271253"/>
                </a:xfrm>
                <a:prstGeom prst="rect">
                  <a:avLst/>
                </a:prstGeom>
              </p:spPr>
            </p:pic>
            <p:pic>
              <p:nvPicPr>
                <p:cNvPr id="36" name="그림 35" descr="방, 음식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A5F9ED3E-DF79-4711-94A7-21C21A279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689" t="52074"/>
                <a:stretch/>
              </p:blipFill>
              <p:spPr>
                <a:xfrm>
                  <a:off x="6932457" y="3036508"/>
                  <a:ext cx="781384" cy="648974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EE4066F-AA18-4075-877C-9B7E82A9AC37}"/>
                </a:ext>
              </a:extLst>
            </p:cNvPr>
            <p:cNvSpPr txBox="1"/>
            <p:nvPr/>
          </p:nvSpPr>
          <p:spPr>
            <a:xfrm>
              <a:off x="2837291" y="6237894"/>
              <a:ext cx="33890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어린이집</a:t>
              </a:r>
              <a:r>
                <a:rPr lang="en-US" altLang="ko-KR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/</a:t>
              </a:r>
              <a:r>
                <a:rPr lang="ko-KR" altLang="en-US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유치원과 가정 간 연계 교육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1D3DFBD-92FB-4070-A2EF-8F1637ACF7CC}"/>
              </a:ext>
            </a:extLst>
          </p:cNvPr>
          <p:cNvGrpSpPr/>
          <p:nvPr/>
        </p:nvGrpSpPr>
        <p:grpSpPr>
          <a:xfrm>
            <a:off x="-12425" y="3256830"/>
            <a:ext cx="4148560" cy="1962558"/>
            <a:chOff x="4777585" y="3230382"/>
            <a:chExt cx="4572000" cy="2177399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7C442BC-5B19-4CFD-A826-7DE48F9F7D73}"/>
                </a:ext>
              </a:extLst>
            </p:cNvPr>
            <p:cNvGrpSpPr/>
            <p:nvPr/>
          </p:nvGrpSpPr>
          <p:grpSpPr>
            <a:xfrm>
              <a:off x="6042640" y="3230382"/>
              <a:ext cx="2160000" cy="2177399"/>
              <a:chOff x="-5581659" y="2380037"/>
              <a:chExt cx="1800000" cy="1817635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A20971-64C7-4947-AC14-7FB8E2BB4F2B}"/>
                  </a:ext>
                </a:extLst>
              </p:cNvPr>
              <p:cNvSpPr/>
              <p:nvPr/>
            </p:nvSpPr>
            <p:spPr>
              <a:xfrm>
                <a:off x="-5581659" y="2397672"/>
                <a:ext cx="1800000" cy="18000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BA2588F6-84B9-442F-808F-3EBF31EEE216}"/>
                  </a:ext>
                </a:extLst>
              </p:cNvPr>
              <p:cNvSpPr/>
              <p:nvPr/>
            </p:nvSpPr>
            <p:spPr>
              <a:xfrm>
                <a:off x="-5581659" y="2380037"/>
                <a:ext cx="1800000" cy="180000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rgbClr val="82FAB0"/>
                    </a:gs>
                    <a:gs pos="100000">
                      <a:srgbClr val="8FD3F4">
                        <a:alpha val="75000"/>
                      </a:srgbClr>
                    </a:gs>
                  </a:gsLst>
                  <a:lin ang="138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AAA4CE8-5ABD-4288-9C07-D478A927CE3E}"/>
                </a:ext>
              </a:extLst>
            </p:cNvPr>
            <p:cNvSpPr/>
            <p:nvPr/>
          </p:nvSpPr>
          <p:spPr>
            <a:xfrm>
              <a:off x="4777585" y="3522448"/>
              <a:ext cx="4572000" cy="177563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그룹형</a:t>
              </a:r>
              <a:endParaRPr lang="en-US" altLang="ko-KR" sz="2400" dirty="0">
                <a:solidFill>
                  <a:srgbClr val="FFD9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성취도 컨텐츠</a:t>
              </a:r>
              <a:endParaRPr lang="en-US" altLang="ko-KR" sz="2400" dirty="0">
                <a:solidFill>
                  <a:srgbClr val="FFD9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협동심</a:t>
              </a:r>
              <a:r>
                <a:rPr lang="en-US" altLang="ko-KR" sz="16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/ </a:t>
              </a:r>
              <a:r>
                <a:rPr lang="ko-KR" altLang="en-US" sz="16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동기</a:t>
              </a:r>
              <a:endParaRPr lang="en-US" altLang="ko-KR" sz="1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Ex. </a:t>
              </a:r>
              <a:r>
                <a:rPr lang="ko-KR" altLang="en-US" sz="160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화단 가꾸기</a:t>
              </a:r>
              <a:endParaRPr lang="en-US" altLang="ko-KR" sz="16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4A27310-D679-43FD-909D-D39CC9B69E39}"/>
              </a:ext>
            </a:extLst>
          </p:cNvPr>
          <p:cNvGrpSpPr/>
          <p:nvPr/>
        </p:nvGrpSpPr>
        <p:grpSpPr>
          <a:xfrm>
            <a:off x="2907386" y="1336420"/>
            <a:ext cx="2898334" cy="2908942"/>
            <a:chOff x="-5273163" y="2608682"/>
            <a:chExt cx="1800000" cy="1803111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33B24BE-6F7E-415C-8AB2-47D422D8E0FD}"/>
                </a:ext>
              </a:extLst>
            </p:cNvPr>
            <p:cNvGrpSpPr/>
            <p:nvPr/>
          </p:nvGrpSpPr>
          <p:grpSpPr>
            <a:xfrm>
              <a:off x="-5273163" y="2608682"/>
              <a:ext cx="1800000" cy="1803111"/>
              <a:chOff x="-5581659" y="2376926"/>
              <a:chExt cx="1800000" cy="180311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2B837FC-2F82-4074-9432-E17D170E3FFA}"/>
                  </a:ext>
                </a:extLst>
              </p:cNvPr>
              <p:cNvSpPr/>
              <p:nvPr/>
            </p:nvSpPr>
            <p:spPr>
              <a:xfrm>
                <a:off x="-5581659" y="2376926"/>
                <a:ext cx="1800000" cy="18000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8DEBB69D-FB69-431E-AE89-EED1594C212E}"/>
                  </a:ext>
                </a:extLst>
              </p:cNvPr>
              <p:cNvSpPr/>
              <p:nvPr/>
            </p:nvSpPr>
            <p:spPr>
              <a:xfrm>
                <a:off x="-5581659" y="2380037"/>
                <a:ext cx="1800000" cy="180000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rgbClr val="82FAB0"/>
                    </a:gs>
                    <a:gs pos="100000">
                      <a:srgbClr val="8FD3F4">
                        <a:alpha val="75000"/>
                      </a:srgbClr>
                    </a:gs>
                  </a:gsLst>
                  <a:lin ang="138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DE5485-8265-4578-A1F0-23FDE909E9EC}"/>
                </a:ext>
              </a:extLst>
            </p:cNvPr>
            <p:cNvSpPr txBox="1"/>
            <p:nvPr/>
          </p:nvSpPr>
          <p:spPr>
            <a:xfrm>
              <a:off x="-5233552" y="3187515"/>
              <a:ext cx="1752348" cy="629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습관 교육에 국한되지 않은 </a:t>
              </a:r>
              <a:endPara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유아 교육 컨텐츠 제공 </a:t>
              </a:r>
              <a:endParaRPr lang="en-US" altLang="ko-KR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algn="ctr"/>
              <a:r>
                <a:rPr lang="ko-KR" altLang="en-US" sz="2400" dirty="0" err="1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비대면</a:t>
              </a:r>
              <a:r>
                <a:rPr lang="ko-KR" altLang="en-US" sz="2400" dirty="0">
                  <a:solidFill>
                    <a:srgbClr val="FFD9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교육 플랫폼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54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9CC681E-2A54-4573-A0A6-045470F766E2}"/>
              </a:ext>
            </a:extLst>
          </p:cNvPr>
          <p:cNvGrpSpPr/>
          <p:nvPr/>
        </p:nvGrpSpPr>
        <p:grpSpPr>
          <a:xfrm>
            <a:off x="0" y="-2272"/>
            <a:ext cx="9144001" cy="6860272"/>
            <a:chOff x="0" y="-2272"/>
            <a:chExt cx="9144001" cy="68602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D1C33F-2176-47A1-A846-C0BC9E0A1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7"/>
            <a:stretch/>
          </p:blipFill>
          <p:spPr>
            <a:xfrm>
              <a:off x="1" y="669985"/>
              <a:ext cx="9144000" cy="618801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B43475-B59F-4BAB-85EC-39BA736EBFA8}"/>
                </a:ext>
              </a:extLst>
            </p:cNvPr>
            <p:cNvSpPr/>
            <p:nvPr/>
          </p:nvSpPr>
          <p:spPr>
            <a:xfrm>
              <a:off x="0" y="-2272"/>
              <a:ext cx="9144000" cy="67210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4057B1-8195-4D64-B5AF-6DB077143B12}"/>
              </a:ext>
            </a:extLst>
          </p:cNvPr>
          <p:cNvSpPr/>
          <p:nvPr/>
        </p:nvSpPr>
        <p:spPr>
          <a:xfrm>
            <a:off x="0" y="-2272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6338704-AB7B-4400-A98F-BA3F865850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8" b="27073"/>
          <a:stretch/>
        </p:blipFill>
        <p:spPr>
          <a:xfrm>
            <a:off x="-965533" y="2878986"/>
            <a:ext cx="11481374" cy="3343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080A0-3CD2-42D8-8B6C-949A699DB76E}"/>
              </a:ext>
            </a:extLst>
          </p:cNvPr>
          <p:cNvSpPr txBox="1"/>
          <p:nvPr/>
        </p:nvSpPr>
        <p:spPr>
          <a:xfrm>
            <a:off x="377818" y="5307595"/>
            <a:ext cx="5067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우리 아이가 달라졌어요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AEDF4-1EC1-4444-A8DD-45A36BDD549E}"/>
              </a:ext>
            </a:extLst>
          </p:cNvPr>
          <p:cNvSpPr txBox="1"/>
          <p:nvPr/>
        </p:nvSpPr>
        <p:spPr>
          <a:xfrm>
            <a:off x="377818" y="4927513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</a:t>
            </a:r>
            <a:r>
              <a:rPr lang="en-US" altLang="ko-KR" spc="-15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pc="-15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en-US" altLang="ko-KR" spc="-15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KETI MOBIUS 2.0 IoT </a:t>
            </a:r>
            <a:r>
              <a:rPr lang="ko-KR" altLang="en-US" spc="-15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개발자 대회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E99DB-FD17-4BFA-B6F8-3E19E18BA478}"/>
              </a:ext>
            </a:extLst>
          </p:cNvPr>
          <p:cNvSpPr txBox="1"/>
          <p:nvPr/>
        </p:nvSpPr>
        <p:spPr>
          <a:xfrm>
            <a:off x="377817" y="5987019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dist">
              <a:defRPr>
                <a:gradFill flip="none" rotWithShape="1">
                  <a:gsLst>
                    <a:gs pos="100000">
                      <a:srgbClr val="FBD786"/>
                    </a:gs>
                    <a:gs pos="0">
                      <a:srgbClr val="C6FFDD"/>
                    </a:gs>
                  </a:gsLst>
                  <a:lin ang="10800000" scaled="1"/>
                  <a:tileRect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우리 아이 바른 생활 습관을 위한 도우미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3FEA97-8259-49AD-BB50-740011999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155305" y="6122508"/>
            <a:ext cx="657333" cy="6081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FE90DD-13AA-462A-BD04-C1BC95A325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12638" y="6312212"/>
            <a:ext cx="361844" cy="2791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74A5A2-124E-4418-A9DE-A76B90684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90" y="6339689"/>
            <a:ext cx="657333" cy="215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61C1D-E18B-460E-973C-EF0BADFC3C65}"/>
              </a:ext>
            </a:extLst>
          </p:cNvPr>
          <p:cNvSpPr txBox="1"/>
          <p:nvPr/>
        </p:nvSpPr>
        <p:spPr>
          <a:xfrm>
            <a:off x="5663108" y="5605387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척척학사</a:t>
            </a:r>
            <a:endParaRPr lang="en-US" altLang="ko-KR" dirty="0">
              <a:solidFill>
                <a:schemeClr val="bg2">
                  <a:lumMod val="9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 err="1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정이수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안은솔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김유진 백승우 임지영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9FE2F-BFC0-4C6A-ADD4-09197F49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961BE-7555-4CFE-A0D3-FC1EC907229A}"/>
              </a:ext>
            </a:extLst>
          </p:cNvPr>
          <p:cNvSpPr txBox="1"/>
          <p:nvPr/>
        </p:nvSpPr>
        <p:spPr>
          <a:xfrm>
            <a:off x="421076" y="3089022"/>
            <a:ext cx="3916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6000" b="1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6000" b="1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4E8417-42D1-4D1F-9960-F29168B5E64B}"/>
              </a:ext>
            </a:extLst>
          </p:cNvPr>
          <p:cNvSpPr txBox="1"/>
          <p:nvPr/>
        </p:nvSpPr>
        <p:spPr>
          <a:xfrm>
            <a:off x="6217120" y="1350871"/>
            <a:ext cx="5743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Connect</a:t>
            </a:r>
            <a:endParaRPr lang="ko-KR" altLang="en-US" sz="2800" dirty="0">
              <a:solidFill>
                <a:schemeClr val="bg1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083668F-9201-44C7-B4CA-FE17B9545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12" b="65302"/>
          <a:stretch/>
        </p:blipFill>
        <p:spPr>
          <a:xfrm>
            <a:off x="4827647" y="1172629"/>
            <a:ext cx="1235168" cy="8797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006CC6-B4E4-404C-88AA-8AE1124CD597}"/>
              </a:ext>
            </a:extLst>
          </p:cNvPr>
          <p:cNvSpPr txBox="1"/>
          <p:nvPr/>
        </p:nvSpPr>
        <p:spPr>
          <a:xfrm>
            <a:off x="417558" y="1360011"/>
            <a:ext cx="849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dist">
              <a:defRPr>
                <a:gradFill flip="none" rotWithShape="1">
                  <a:gsLst>
                    <a:gs pos="100000">
                      <a:srgbClr val="FBD786"/>
                    </a:gs>
                    <a:gs pos="0">
                      <a:srgbClr val="C6FFDD"/>
                    </a:gs>
                  </a:gsLst>
                  <a:lin ang="10800000" scaled="1"/>
                  <a:tileRect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Un-connect</a:t>
            </a:r>
            <a:r>
              <a:rPr lang="en-US" altLang="ko-KR" sz="28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시대  </a:t>
            </a:r>
            <a:r>
              <a:rPr lang="en-US" altLang="ko-KR" sz="2800" dirty="0">
                <a:gradFill flip="none" rotWithShape="1">
                  <a:gsLst>
                    <a:gs pos="52000">
                      <a:srgbClr val="8ECBF1"/>
                    </a:gs>
                    <a:gs pos="0">
                      <a:srgbClr val="8082D5"/>
                    </a:gs>
                    <a:gs pos="100000">
                      <a:srgbClr val="91E9E4"/>
                    </a:gs>
                  </a:gsLst>
                  <a:lin ang="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Bold" panose="020D0804000000000000" pitchFamily="50" charset="-127"/>
                <a:ea typeface="나눔고딕 Bold" panose="020D0804000000000000" pitchFamily="50" charset="-127"/>
              </a:rPr>
              <a:t>Mobius </a:t>
            </a:r>
            <a:r>
              <a:rPr lang="ko-KR" altLang="en-US" sz="28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로 교육을       </a:t>
            </a:r>
            <a:r>
              <a:rPr lang="en-US" altLang="ko-KR" sz="28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         </a:t>
            </a:r>
            <a:r>
              <a:rPr lang="ko-KR" altLang="en-US" sz="28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하다</a:t>
            </a:r>
            <a:r>
              <a:rPr lang="en-US" altLang="ko-KR" sz="28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15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" grpId="0"/>
      <p:bldP spid="3" grpId="0"/>
      <p:bldP spid="27" grpId="0"/>
      <p:bldP spid="37" grpId="0"/>
      <p:bldP spid="37" grpId="1"/>
      <p:bldP spid="37" grpId="2"/>
      <p:bldP spid="37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5588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기술 활용 방법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디바이스 동작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617052"/>
              </p:ext>
            </p:extLst>
          </p:nvPr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29F13DE8-D6D2-4706-BF14-C5FC095EA5A9}"/>
              </a:ext>
            </a:extLst>
          </p:cNvPr>
          <p:cNvGrpSpPr/>
          <p:nvPr/>
        </p:nvGrpSpPr>
        <p:grpSpPr>
          <a:xfrm>
            <a:off x="578708" y="977058"/>
            <a:ext cx="7626957" cy="5249902"/>
            <a:chOff x="796606" y="695667"/>
            <a:chExt cx="8278083" cy="5603386"/>
          </a:xfrm>
        </p:grpSpPr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D2D9CD07-7CF1-4C7D-8A31-9AC99E5EDB1A}"/>
                </a:ext>
              </a:extLst>
            </p:cNvPr>
            <p:cNvCxnSpPr>
              <a:cxnSpLocks/>
              <a:stCxn id="95" idx="1"/>
              <a:endCxn id="67" idx="4"/>
            </p:cNvCxnSpPr>
            <p:nvPr/>
          </p:nvCxnSpPr>
          <p:spPr>
            <a:xfrm flipH="1" flipV="1">
              <a:off x="1306058" y="2691174"/>
              <a:ext cx="5726992" cy="2072566"/>
            </a:xfrm>
            <a:prstGeom prst="straightConnector1">
              <a:avLst/>
            </a:prstGeom>
            <a:ln w="28575">
              <a:solidFill>
                <a:schemeClr val="accent5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D912385-3930-4847-B1B4-BAB56287693B}"/>
                </a:ext>
              </a:extLst>
            </p:cNvPr>
            <p:cNvGrpSpPr/>
            <p:nvPr/>
          </p:nvGrpSpPr>
          <p:grpSpPr>
            <a:xfrm>
              <a:off x="796606" y="695667"/>
              <a:ext cx="7550788" cy="5603386"/>
              <a:chOff x="604156" y="589307"/>
              <a:chExt cx="7550788" cy="5603386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95E928A-0A90-4757-B609-8EE9B2D097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4156" y="1565910"/>
                <a:ext cx="1018904" cy="101890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WAITING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CDB8443F-E225-40CA-9D40-B662B8B669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6410" y="1565910"/>
                <a:ext cx="1018904" cy="101890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DETECT_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WASH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B5AB07BC-889B-4FF1-9164-5731BA2000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5283" y="1562795"/>
                <a:ext cx="1018904" cy="101890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RECOMMEND_WASH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0" name="연결선: 구부러짐 69">
                <a:extLst>
                  <a:ext uri="{FF2B5EF4-FFF2-40B4-BE49-F238E27FC236}">
                    <a16:creationId xmlns:a16="http://schemas.microsoft.com/office/drawing/2014/main" id="{D6A50F9E-1A61-4FF3-A2E8-784FDA11BA8F}"/>
                  </a:ext>
                </a:extLst>
              </p:cNvPr>
              <p:cNvCxnSpPr>
                <a:cxnSpLocks/>
                <a:stCxn id="67" idx="7"/>
                <a:endCxn id="69" idx="1"/>
              </p:cNvCxnSpPr>
              <p:nvPr/>
            </p:nvCxnSpPr>
            <p:spPr>
              <a:xfrm rot="5400000" flipH="1" flipV="1">
                <a:off x="2192614" y="993242"/>
                <a:ext cx="3115" cy="1440653"/>
              </a:xfrm>
              <a:prstGeom prst="curvedConnector3">
                <a:avLst>
                  <a:gd name="adj1" fmla="val 7825682"/>
                </a:avLst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7395758-6B84-4A3C-9BCA-1004A6EB70BA}"/>
                  </a:ext>
                </a:extLst>
              </p:cNvPr>
              <p:cNvSpPr txBox="1"/>
              <p:nvPr/>
            </p:nvSpPr>
            <p:spPr>
              <a:xfrm>
                <a:off x="1385645" y="1167359"/>
                <a:ext cx="1454244" cy="2462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Consolas" panose="020B0609020204030204" pitchFamily="49" charset="0"/>
                  </a:rPr>
                  <a:t>Get</a:t>
                </a:r>
                <a:r>
                  <a:rPr lang="ko-KR" altLang="en-US" sz="1000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latin typeface="Consolas" panose="020B0609020204030204" pitchFamily="49" charset="0"/>
                  </a:rPr>
                  <a:t>server</a:t>
                </a:r>
                <a:r>
                  <a:rPr lang="ko-KR" altLang="en-US" sz="1000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latin typeface="Consolas" panose="020B0609020204030204" pitchFamily="49" charset="0"/>
                  </a:rPr>
                  <a:t>message</a:t>
                </a:r>
              </a:p>
            </p:txBody>
          </p:sp>
          <p:cxnSp>
            <p:nvCxnSpPr>
              <p:cNvPr id="72" name="연결선: 구부러짐 71">
                <a:extLst>
                  <a:ext uri="{FF2B5EF4-FFF2-40B4-BE49-F238E27FC236}">
                    <a16:creationId xmlns:a16="http://schemas.microsoft.com/office/drawing/2014/main" id="{79FCB3EC-782D-432E-8219-E9909A88481D}"/>
                  </a:ext>
                </a:extLst>
              </p:cNvPr>
              <p:cNvCxnSpPr>
                <a:cxnSpLocks/>
                <a:stCxn id="69" idx="3"/>
                <a:endCxn id="67" idx="5"/>
              </p:cNvCxnSpPr>
              <p:nvPr/>
            </p:nvCxnSpPr>
            <p:spPr>
              <a:xfrm rot="5400000">
                <a:off x="2192615" y="1713715"/>
                <a:ext cx="3115" cy="1440653"/>
              </a:xfrm>
              <a:prstGeom prst="curvedConnector3">
                <a:avLst>
                  <a:gd name="adj1" fmla="val 6602568"/>
                </a:avLst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3EB9FC7-76B5-42D3-A1F0-5BF339971720}"/>
                  </a:ext>
                </a:extLst>
              </p:cNvPr>
              <p:cNvSpPr txBox="1"/>
              <p:nvPr/>
            </p:nvSpPr>
            <p:spPr>
              <a:xfrm>
                <a:off x="1290718" y="2668738"/>
                <a:ext cx="180690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Consolas" panose="020B0609020204030204" pitchFamily="49" charset="0"/>
                  </a:rPr>
                  <a:t>recommend_num_wash &gt;= 2</a:t>
                </a:r>
              </a:p>
              <a:p>
                <a:r>
                  <a:rPr lang="en-US" altLang="ko-KR" sz="1000" dirty="0">
                    <a:latin typeface="Consolas" panose="020B0609020204030204" pitchFamily="49" charset="0"/>
                  </a:rPr>
                  <a:t>&amp;&amp; !washed </a:t>
                </a:r>
              </a:p>
            </p:txBody>
          </p:sp>
          <p:cxnSp>
            <p:nvCxnSpPr>
              <p:cNvPr id="74" name="연결선: 구부러짐 73">
                <a:extLst>
                  <a:ext uri="{FF2B5EF4-FFF2-40B4-BE49-F238E27FC236}">
                    <a16:creationId xmlns:a16="http://schemas.microsoft.com/office/drawing/2014/main" id="{54827893-B868-4D25-98F4-6912C96C267A}"/>
                  </a:ext>
                </a:extLst>
              </p:cNvPr>
              <p:cNvCxnSpPr>
                <a:cxnSpLocks/>
                <a:stCxn id="68" idx="3"/>
                <a:endCxn id="69" idx="5"/>
              </p:cNvCxnSpPr>
              <p:nvPr/>
            </p:nvCxnSpPr>
            <p:spPr>
              <a:xfrm rot="5400000" flipH="1">
                <a:off x="4353741" y="1713716"/>
                <a:ext cx="3115" cy="1440653"/>
              </a:xfrm>
              <a:prstGeom prst="curvedConnector3">
                <a:avLst>
                  <a:gd name="adj1" fmla="val -7481059"/>
                </a:avLst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8117D85-7900-4C10-8FD4-5BCB5652D814}"/>
                  </a:ext>
                </a:extLst>
              </p:cNvPr>
              <p:cNvSpPr txBox="1"/>
              <p:nvPr/>
            </p:nvSpPr>
            <p:spPr>
              <a:xfrm>
                <a:off x="3594512" y="2668738"/>
                <a:ext cx="13837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Consolas" panose="020B0609020204030204" pitchFamily="49" charset="0"/>
                  </a:rPr>
                  <a:t>Time out </a:t>
                </a:r>
              </a:p>
              <a:p>
                <a:r>
                  <a:rPr lang="en-US" altLang="ko-KR" sz="1000" dirty="0">
                    <a:latin typeface="Consolas" panose="020B0609020204030204" pitchFamily="49" charset="0"/>
                  </a:rPr>
                  <a:t>&amp;&amp; washed != true</a:t>
                </a: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65BEB7B-9A73-46CC-A4B9-A3B84DC18E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91385" y="2486102"/>
                <a:ext cx="1018904" cy="101890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DETECT_END_OF_EATING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연결선: 구부러짐 76">
                <a:extLst>
                  <a:ext uri="{FF2B5EF4-FFF2-40B4-BE49-F238E27FC236}">
                    <a16:creationId xmlns:a16="http://schemas.microsoft.com/office/drawing/2014/main" id="{2B6CF90A-8A18-4775-A963-F07E424445BF}"/>
                  </a:ext>
                </a:extLst>
              </p:cNvPr>
              <p:cNvCxnSpPr>
                <a:cxnSpLocks/>
                <a:stCxn id="69" idx="7"/>
                <a:endCxn id="68" idx="1"/>
              </p:cNvCxnSpPr>
              <p:nvPr/>
            </p:nvCxnSpPr>
            <p:spPr>
              <a:xfrm rot="16200000" flipH="1">
                <a:off x="4353740" y="993241"/>
                <a:ext cx="3115" cy="1440653"/>
              </a:xfrm>
              <a:prstGeom prst="curvedConnector3">
                <a:avLst>
                  <a:gd name="adj1" fmla="val -6013323"/>
                </a:avLst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65A72D0-5328-4C47-99D8-2173DEB2EA8B}"/>
                  </a:ext>
                </a:extLst>
              </p:cNvPr>
              <p:cNvSpPr txBox="1"/>
              <p:nvPr/>
            </p:nvSpPr>
            <p:spPr>
              <a:xfrm>
                <a:off x="3451844" y="1232650"/>
                <a:ext cx="18069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Consolas" panose="020B0609020204030204" pitchFamily="49" charset="0"/>
                  </a:rPr>
                  <a:t>recommend_num_wash &lt;  2</a:t>
                </a:r>
              </a:p>
            </p:txBody>
          </p:sp>
          <p:cxnSp>
            <p:nvCxnSpPr>
              <p:cNvPr id="81" name="연결선: 구부러짐 80">
                <a:extLst>
                  <a:ext uri="{FF2B5EF4-FFF2-40B4-BE49-F238E27FC236}">
                    <a16:creationId xmlns:a16="http://schemas.microsoft.com/office/drawing/2014/main" id="{736FDA11-456B-4F79-8816-4F63D8195D20}"/>
                  </a:ext>
                </a:extLst>
              </p:cNvPr>
              <p:cNvCxnSpPr>
                <a:cxnSpLocks/>
                <a:stCxn id="68" idx="5"/>
                <a:endCxn id="76" idx="2"/>
              </p:cNvCxnSpPr>
              <p:nvPr/>
            </p:nvCxnSpPr>
            <p:spPr>
              <a:xfrm rot="16200000" flipH="1">
                <a:off x="5963765" y="2267933"/>
                <a:ext cx="559955" cy="895286"/>
              </a:xfrm>
              <a:prstGeom prst="curvedConnector2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B445A5-8EFA-45DE-9728-ED14D7C8738E}"/>
                  </a:ext>
                </a:extLst>
              </p:cNvPr>
              <p:cNvSpPr txBox="1"/>
              <p:nvPr/>
            </p:nvSpPr>
            <p:spPr>
              <a:xfrm>
                <a:off x="5610071" y="2981135"/>
                <a:ext cx="894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손 씻기 인식</a:t>
                </a:r>
                <a:r>
                  <a:rPr lang="en-US" altLang="ko-KR" sz="900" dirty="0"/>
                  <a:t> X</a:t>
                </a:r>
              </a:p>
              <a:p>
                <a:r>
                  <a:rPr lang="ko-KR" altLang="en-US" sz="900" dirty="0"/>
                  <a:t>식사 인식</a:t>
                </a:r>
                <a:endParaRPr lang="en-US" altLang="ko-KR" sz="900" dirty="0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AAECC97B-C485-4D43-9F8D-EA062741B8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2561" y="589307"/>
                <a:ext cx="1018904" cy="101890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DETECT_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EATING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4" name="연결선: 구부러짐 83">
                <a:extLst>
                  <a:ext uri="{FF2B5EF4-FFF2-40B4-BE49-F238E27FC236}">
                    <a16:creationId xmlns:a16="http://schemas.microsoft.com/office/drawing/2014/main" id="{7969F3E8-C5F9-4D58-B1AD-BC96322D1AD6}"/>
                  </a:ext>
                </a:extLst>
              </p:cNvPr>
              <p:cNvCxnSpPr>
                <a:cxnSpLocks/>
                <a:stCxn id="68" idx="7"/>
                <a:endCxn id="83" idx="2"/>
              </p:cNvCxnSpPr>
              <p:nvPr/>
            </p:nvCxnSpPr>
            <p:spPr>
              <a:xfrm rot="5400000" flipH="1" flipV="1">
                <a:off x="5906147" y="988711"/>
                <a:ext cx="616366" cy="836462"/>
              </a:xfrm>
              <a:prstGeom prst="curvedConnector2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5038BD4-9BB2-47D9-8F26-EF4F6141E4A7}"/>
                  </a:ext>
                </a:extLst>
              </p:cNvPr>
              <p:cNvSpPr/>
              <p:nvPr/>
            </p:nvSpPr>
            <p:spPr>
              <a:xfrm>
                <a:off x="5650947" y="858856"/>
                <a:ext cx="81304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900" dirty="0"/>
                  <a:t>손 씻기 인식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9A39B91-E6CE-4716-9855-56086FE59F9D}"/>
                  </a:ext>
                </a:extLst>
              </p:cNvPr>
              <p:cNvSpPr txBox="1"/>
              <p:nvPr/>
            </p:nvSpPr>
            <p:spPr>
              <a:xfrm>
                <a:off x="7200837" y="3863980"/>
                <a:ext cx="95410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식사 종료 인식</a:t>
                </a:r>
                <a:endParaRPr lang="en-US" altLang="ko-KR" sz="900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802AA0F2-DA75-4E88-B4C5-9D07FA6BBC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6172" y="4483436"/>
                <a:ext cx="1018904" cy="101890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DETECT_</a:t>
                </a: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BRUSH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CA0962D5-6BB4-46E1-991E-193A4F6694B6}"/>
                  </a:ext>
                </a:extLst>
              </p:cNvPr>
              <p:cNvCxnSpPr>
                <a:cxnSpLocks/>
                <a:stCxn id="83" idx="6"/>
                <a:endCxn id="76" idx="6"/>
              </p:cNvCxnSpPr>
              <p:nvPr/>
            </p:nvCxnSpPr>
            <p:spPr>
              <a:xfrm>
                <a:off x="7651465" y="1098759"/>
                <a:ext cx="58824" cy="1896795"/>
              </a:xfrm>
              <a:prstGeom prst="curvedConnector3">
                <a:avLst>
                  <a:gd name="adj1" fmla="val 864280"/>
                </a:avLst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4F1B547E-CCAD-41E3-AAEE-2F17E58F6304}"/>
                  </a:ext>
                </a:extLst>
              </p:cNvPr>
              <p:cNvCxnSpPr>
                <a:cxnSpLocks/>
                <a:stCxn id="95" idx="1"/>
                <a:endCxn id="90" idx="7"/>
              </p:cNvCxnSpPr>
              <p:nvPr/>
            </p:nvCxnSpPr>
            <p:spPr>
              <a:xfrm rot="16200000" flipV="1">
                <a:off x="6125867" y="3942646"/>
                <a:ext cx="24729" cy="1404739"/>
              </a:xfrm>
              <a:prstGeom prst="curvedConnector3">
                <a:avLst>
                  <a:gd name="adj1" fmla="val 1627822"/>
                </a:avLst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연결선: 구부러짐 92">
                <a:extLst>
                  <a:ext uri="{FF2B5EF4-FFF2-40B4-BE49-F238E27FC236}">
                    <a16:creationId xmlns:a16="http://schemas.microsoft.com/office/drawing/2014/main" id="{0CEAE66A-2F0C-4E97-9376-B42E39A6826C}"/>
                  </a:ext>
                </a:extLst>
              </p:cNvPr>
              <p:cNvCxnSpPr>
                <a:cxnSpLocks/>
                <a:stCxn id="90" idx="5"/>
                <a:endCxn id="95" idx="3"/>
              </p:cNvCxnSpPr>
              <p:nvPr/>
            </p:nvCxnSpPr>
            <p:spPr>
              <a:xfrm rot="16200000" flipH="1">
                <a:off x="6125866" y="4663119"/>
                <a:ext cx="24729" cy="1404739"/>
              </a:xfrm>
              <a:prstGeom prst="curvedConnector3">
                <a:avLst>
                  <a:gd name="adj1" fmla="val 1627822"/>
                </a:avLst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975A4959-F2EE-4D7A-BEF5-BBAD8C189BDC}"/>
                  </a:ext>
                </a:extLst>
              </p:cNvPr>
              <p:cNvCxnSpPr>
                <a:cxnSpLocks/>
                <a:stCxn id="76" idx="4"/>
                <a:endCxn id="95" idx="0"/>
              </p:cNvCxnSpPr>
              <p:nvPr/>
            </p:nvCxnSpPr>
            <p:spPr>
              <a:xfrm>
                <a:off x="7200837" y="3505006"/>
                <a:ext cx="0" cy="1003159"/>
              </a:xfrm>
              <a:prstGeom prst="straightConnector1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E840610B-83AA-4D2B-85EB-22CE361DEC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91385" y="4508165"/>
                <a:ext cx="1018904" cy="101890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RECOMMEND_BRUSH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6" name="연결선: 구부러짐 95">
                <a:extLst>
                  <a:ext uri="{FF2B5EF4-FFF2-40B4-BE49-F238E27FC236}">
                    <a16:creationId xmlns:a16="http://schemas.microsoft.com/office/drawing/2014/main" id="{FE9E24E5-8E40-431E-9DF8-2CB0D0AB5EA0}"/>
                  </a:ext>
                </a:extLst>
              </p:cNvPr>
              <p:cNvCxnSpPr>
                <a:cxnSpLocks/>
                <a:stCxn id="90" idx="2"/>
                <a:endCxn id="67" idx="4"/>
              </p:cNvCxnSpPr>
              <p:nvPr/>
            </p:nvCxnSpPr>
            <p:spPr>
              <a:xfrm rot="10800000">
                <a:off x="1113608" y="2584814"/>
                <a:ext cx="3452564" cy="2408074"/>
              </a:xfrm>
              <a:prstGeom prst="curvedConnector2">
                <a:avLst/>
              </a:prstGeom>
              <a:ln w="28575">
                <a:solidFill>
                  <a:schemeClr val="accent5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설명선: 굽은 선 96">
                <a:extLst>
                  <a:ext uri="{FF2B5EF4-FFF2-40B4-BE49-F238E27FC236}">
                    <a16:creationId xmlns:a16="http://schemas.microsoft.com/office/drawing/2014/main" id="{969596AD-3C5A-413F-88AC-57BB5FEC57FC}"/>
                  </a:ext>
                </a:extLst>
              </p:cNvPr>
              <p:cNvSpPr/>
              <p:nvPr/>
            </p:nvSpPr>
            <p:spPr>
              <a:xfrm>
                <a:off x="3194233" y="683395"/>
                <a:ext cx="2021870" cy="444556"/>
              </a:xfrm>
              <a:prstGeom prst="borderCallout2">
                <a:avLst>
                  <a:gd name="adj1" fmla="val 51443"/>
                  <a:gd name="adj2" fmla="val 46"/>
                  <a:gd name="adj3" fmla="val 54050"/>
                  <a:gd name="adj4" fmla="val -12499"/>
                  <a:gd name="adj5" fmla="val 205961"/>
                  <a:gd name="adj6" fmla="val -58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if (recommend_num_wash &gt; 0)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send server result</a:t>
                </a:r>
              </a:p>
            </p:txBody>
          </p:sp>
          <p:sp>
            <p:nvSpPr>
              <p:cNvPr id="98" name="설명선: 굽은 선 97">
                <a:extLst>
                  <a:ext uri="{FF2B5EF4-FFF2-40B4-BE49-F238E27FC236}">
                    <a16:creationId xmlns:a16="http://schemas.microsoft.com/office/drawing/2014/main" id="{7E9B06A1-335D-42A4-AFF4-E48C7F5AFAA1}"/>
                  </a:ext>
                </a:extLst>
              </p:cNvPr>
              <p:cNvSpPr/>
              <p:nvPr/>
            </p:nvSpPr>
            <p:spPr>
              <a:xfrm>
                <a:off x="2715643" y="5563128"/>
                <a:ext cx="1757738" cy="598895"/>
              </a:xfrm>
              <a:prstGeom prst="borderCallout2">
                <a:avLst>
                  <a:gd name="adj1" fmla="val 38965"/>
                  <a:gd name="adj2" fmla="val 100320"/>
                  <a:gd name="adj3" fmla="val 38798"/>
                  <a:gd name="adj4" fmla="val 116787"/>
                  <a:gd name="adj5" fmla="val -14339"/>
                  <a:gd name="adj6" fmla="val 12660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if (brushed == true)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  send server result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598CACA-93DD-47AD-BC30-75BC03A9765A}"/>
                  </a:ext>
                </a:extLst>
              </p:cNvPr>
              <p:cNvSpPr txBox="1"/>
              <p:nvPr/>
            </p:nvSpPr>
            <p:spPr>
              <a:xfrm>
                <a:off x="5234777" y="3971701"/>
                <a:ext cx="1877437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Consolas" panose="020B0609020204030204" pitchFamily="49" charset="0"/>
                  </a:rPr>
                  <a:t>recommend_num_brush &lt;  2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05CD5F3-8194-456E-876B-E5FB588CD4D5}"/>
                  </a:ext>
                </a:extLst>
              </p:cNvPr>
              <p:cNvSpPr txBox="1"/>
              <p:nvPr/>
            </p:nvSpPr>
            <p:spPr>
              <a:xfrm>
                <a:off x="5481639" y="5792583"/>
                <a:ext cx="14542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Consolas" panose="020B0609020204030204" pitchFamily="49" charset="0"/>
                  </a:rPr>
                  <a:t>Time out </a:t>
                </a:r>
              </a:p>
              <a:p>
                <a:r>
                  <a:rPr lang="en-US" altLang="ko-KR" sz="1000" dirty="0">
                    <a:latin typeface="Consolas" panose="020B0609020204030204" pitchFamily="49" charset="0"/>
                  </a:rPr>
                  <a:t>&amp;&amp; brushed != true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60EF124-C5B1-4495-B765-97874390E523}"/>
                  </a:ext>
                </a:extLst>
              </p:cNvPr>
              <p:cNvSpPr txBox="1"/>
              <p:nvPr/>
            </p:nvSpPr>
            <p:spPr>
              <a:xfrm>
                <a:off x="2925226" y="3367477"/>
                <a:ext cx="187743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Consolas" panose="020B0609020204030204" pitchFamily="49" charset="0"/>
                  </a:rPr>
                  <a:t>recommend_num_brush &gt;= 2</a:t>
                </a:r>
              </a:p>
              <a:p>
                <a:r>
                  <a:rPr lang="en-US" altLang="ko-KR" sz="1000" dirty="0">
                    <a:latin typeface="Consolas" panose="020B0609020204030204" pitchFamily="49" charset="0"/>
                  </a:rPr>
                  <a:t>&amp;&amp; !brushed</a:t>
                </a:r>
              </a:p>
            </p:txBody>
          </p:sp>
        </p:grpSp>
        <p:sp>
          <p:nvSpPr>
            <p:cNvPr id="64" name="설명선: 굽은 선 63">
              <a:extLst>
                <a:ext uri="{FF2B5EF4-FFF2-40B4-BE49-F238E27FC236}">
                  <a16:creationId xmlns:a16="http://schemas.microsoft.com/office/drawing/2014/main" id="{D36F96CB-1AF9-4A6A-9591-634B907E1EE6}"/>
                </a:ext>
              </a:extLst>
            </p:cNvPr>
            <p:cNvSpPr/>
            <p:nvPr/>
          </p:nvSpPr>
          <p:spPr>
            <a:xfrm>
              <a:off x="7620099" y="3597849"/>
              <a:ext cx="1454590" cy="292549"/>
            </a:xfrm>
            <a:prstGeom prst="borderCallout2">
              <a:avLst>
                <a:gd name="adj1" fmla="val 5062"/>
                <a:gd name="adj2" fmla="val 50863"/>
                <a:gd name="adj3" fmla="val -97826"/>
                <a:gd name="adj4" fmla="val 48525"/>
                <a:gd name="adj5" fmla="val -122638"/>
                <a:gd name="adj6" fmla="val 17125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send server result</a:t>
              </a:r>
            </a:p>
          </p:txBody>
        </p:sp>
        <p:sp>
          <p:nvSpPr>
            <p:cNvPr id="65" name="설명선: 굽은 선 64">
              <a:extLst>
                <a:ext uri="{FF2B5EF4-FFF2-40B4-BE49-F238E27FC236}">
                  <a16:creationId xmlns:a16="http://schemas.microsoft.com/office/drawing/2014/main" id="{3787EDC0-1C13-41F1-9AD3-D6750C372205}"/>
                </a:ext>
              </a:extLst>
            </p:cNvPr>
            <p:cNvSpPr/>
            <p:nvPr/>
          </p:nvSpPr>
          <p:spPr>
            <a:xfrm>
              <a:off x="6938650" y="5656841"/>
              <a:ext cx="2136039" cy="400110"/>
            </a:xfrm>
            <a:prstGeom prst="borderCallout2">
              <a:avLst>
                <a:gd name="adj1" fmla="val 4442"/>
                <a:gd name="adj2" fmla="val 70564"/>
                <a:gd name="adj3" fmla="val -76685"/>
                <a:gd name="adj4" fmla="val 70156"/>
                <a:gd name="adj5" fmla="val -104111"/>
                <a:gd name="adj6" fmla="val 44608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if (recommend_num_brush &gt; 0)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send server result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70D1510-288D-400B-97A3-45938443BFDF}"/>
                </a:ext>
              </a:extLst>
            </p:cNvPr>
            <p:cNvSpPr/>
            <p:nvPr/>
          </p:nvSpPr>
          <p:spPr>
            <a:xfrm>
              <a:off x="1326132" y="4517519"/>
              <a:ext cx="12426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brushed == true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25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5588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기술 활용 방법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디바이스 동작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841796"/>
              </p:ext>
            </p:extLst>
          </p:nvPr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E006E381-80F3-49E3-B657-C548E3817D28}"/>
              </a:ext>
            </a:extLst>
          </p:cNvPr>
          <p:cNvGrpSpPr/>
          <p:nvPr/>
        </p:nvGrpSpPr>
        <p:grpSpPr>
          <a:xfrm>
            <a:off x="1126358" y="2046948"/>
            <a:ext cx="6891284" cy="1951819"/>
            <a:chOff x="1094809" y="1977280"/>
            <a:chExt cx="6891284" cy="195181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EE7FD68-E35A-438B-B229-9641CBB51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4809" y="2910195"/>
              <a:ext cx="1018904" cy="10189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WAITING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1795436-EEB3-48F3-9B67-79ABDA3CE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7189" y="2910195"/>
              <a:ext cx="1018904" cy="10189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DETECT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_BRUSH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42E79E2-293A-4276-999B-D2045943C6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0999" y="2907080"/>
              <a:ext cx="1018904" cy="10189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RECOMMEND_BRUSH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3BD366CD-33C4-4291-A140-D39E855A0AE8}"/>
                </a:ext>
              </a:extLst>
            </p:cNvPr>
            <p:cNvCxnSpPr>
              <a:cxnSpLocks/>
              <a:stCxn id="49" idx="7"/>
              <a:endCxn id="51" idx="1"/>
            </p:cNvCxnSpPr>
            <p:nvPr/>
          </p:nvCxnSpPr>
          <p:spPr>
            <a:xfrm rot="5400000" flipH="1" flipV="1">
              <a:off x="3070799" y="1949995"/>
              <a:ext cx="3115" cy="2215716"/>
            </a:xfrm>
            <a:prstGeom prst="curvedConnector3">
              <a:avLst>
                <a:gd name="adj1" fmla="val 12228892"/>
              </a:avLst>
            </a:prstGeom>
            <a:ln w="28575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7E4BD9-77EE-4933-ABFF-3F86603805B6}"/>
                </a:ext>
              </a:extLst>
            </p:cNvPr>
            <p:cNvSpPr txBox="1"/>
            <p:nvPr/>
          </p:nvSpPr>
          <p:spPr>
            <a:xfrm>
              <a:off x="1876298" y="2511644"/>
              <a:ext cx="145424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Consolas" panose="020B0609020204030204" pitchFamily="49" charset="0"/>
                </a:rPr>
                <a:t>Get</a:t>
              </a:r>
              <a:r>
                <a:rPr lang="ko-KR" altLang="en-US" sz="1000" dirty="0">
                  <a:latin typeface="Consolas" panose="020B0609020204030204" pitchFamily="49" charset="0"/>
                </a:rPr>
                <a:t> </a:t>
              </a:r>
              <a:r>
                <a:rPr lang="en-US" altLang="ko-KR" sz="1000" dirty="0">
                  <a:latin typeface="Consolas" panose="020B0609020204030204" pitchFamily="49" charset="0"/>
                </a:rPr>
                <a:t>server</a:t>
              </a:r>
              <a:r>
                <a:rPr lang="ko-KR" altLang="en-US" sz="1000" dirty="0">
                  <a:latin typeface="Consolas" panose="020B0609020204030204" pitchFamily="49" charset="0"/>
                </a:rPr>
                <a:t> </a:t>
              </a:r>
              <a:r>
                <a:rPr lang="en-US" altLang="ko-KR" sz="1000" dirty="0">
                  <a:latin typeface="Consolas" panose="020B0609020204030204" pitchFamily="49" charset="0"/>
                </a:rPr>
                <a:t>message</a:t>
              </a:r>
            </a:p>
          </p:txBody>
        </p:sp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65CC1FEA-C342-4445-97E7-118FBA9D7D22}"/>
                </a:ext>
              </a:extLst>
            </p:cNvPr>
            <p:cNvCxnSpPr>
              <a:cxnSpLocks/>
              <a:stCxn id="51" idx="3"/>
              <a:endCxn id="49" idx="5"/>
            </p:cNvCxnSpPr>
            <p:nvPr/>
          </p:nvCxnSpPr>
          <p:spPr>
            <a:xfrm rot="5400000">
              <a:off x="3070799" y="2670468"/>
              <a:ext cx="3115" cy="2215716"/>
            </a:xfrm>
            <a:prstGeom prst="curvedConnector3">
              <a:avLst>
                <a:gd name="adj1" fmla="val 12228892"/>
              </a:avLst>
            </a:prstGeom>
            <a:ln w="28575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구부러짐 54">
              <a:extLst>
                <a:ext uri="{FF2B5EF4-FFF2-40B4-BE49-F238E27FC236}">
                  <a16:creationId xmlns:a16="http://schemas.microsoft.com/office/drawing/2014/main" id="{6C199C6C-A724-481F-8E19-407EBB002489}"/>
                </a:ext>
              </a:extLst>
            </p:cNvPr>
            <p:cNvCxnSpPr>
              <a:cxnSpLocks/>
              <a:stCxn id="51" idx="7"/>
              <a:endCxn id="50" idx="1"/>
            </p:cNvCxnSpPr>
            <p:nvPr/>
          </p:nvCxnSpPr>
          <p:spPr>
            <a:xfrm rot="16200000" flipH="1">
              <a:off x="6006988" y="1949994"/>
              <a:ext cx="3115" cy="2215716"/>
            </a:xfrm>
            <a:prstGeom prst="curvedConnector3">
              <a:avLst>
                <a:gd name="adj1" fmla="val -12128892"/>
              </a:avLst>
            </a:prstGeom>
            <a:ln w="28575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0078BE7-8B11-4C35-A014-0F7E76FFDF69}"/>
                </a:ext>
              </a:extLst>
            </p:cNvPr>
            <p:cNvSpPr txBox="1"/>
            <p:nvPr/>
          </p:nvSpPr>
          <p:spPr>
            <a:xfrm>
              <a:off x="3835014" y="2437841"/>
              <a:ext cx="18774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Consolas" panose="020B0609020204030204" pitchFamily="49" charset="0"/>
                </a:rPr>
                <a:t>recommend_num_brush &lt;  2</a:t>
              </a:r>
            </a:p>
          </p:txBody>
        </p:sp>
        <p:sp>
          <p:nvSpPr>
            <p:cNvPr id="57" name="설명선: 굽은 선 56">
              <a:extLst>
                <a:ext uri="{FF2B5EF4-FFF2-40B4-BE49-F238E27FC236}">
                  <a16:creationId xmlns:a16="http://schemas.microsoft.com/office/drawing/2014/main" id="{4C7DE808-471F-470C-BD83-9A6EAF593392}"/>
                </a:ext>
              </a:extLst>
            </p:cNvPr>
            <p:cNvSpPr/>
            <p:nvPr/>
          </p:nvSpPr>
          <p:spPr>
            <a:xfrm>
              <a:off x="3835013" y="1977280"/>
              <a:ext cx="2374197" cy="444556"/>
            </a:xfrm>
            <a:prstGeom prst="borderCallout2">
              <a:avLst>
                <a:gd name="adj1" fmla="val 55437"/>
                <a:gd name="adj2" fmla="val -4345"/>
                <a:gd name="adj3" fmla="val 95986"/>
                <a:gd name="adj4" fmla="val -14653"/>
                <a:gd name="adj5" fmla="val 172659"/>
                <a:gd name="adj6" fmla="val -1099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if (recommend_num_brush &gt; 0)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send server result</a:t>
              </a:r>
            </a:p>
          </p:txBody>
        </p:sp>
        <p:cxnSp>
          <p:nvCxnSpPr>
            <p:cNvPr id="58" name="연결선: 구부러짐 57">
              <a:extLst>
                <a:ext uri="{FF2B5EF4-FFF2-40B4-BE49-F238E27FC236}">
                  <a16:creationId xmlns:a16="http://schemas.microsoft.com/office/drawing/2014/main" id="{E5577AA5-271C-4320-B334-1F7654E4BB7D}"/>
                </a:ext>
              </a:extLst>
            </p:cNvPr>
            <p:cNvCxnSpPr>
              <a:cxnSpLocks/>
              <a:stCxn id="50" idx="3"/>
              <a:endCxn id="51" idx="5"/>
            </p:cNvCxnSpPr>
            <p:nvPr/>
          </p:nvCxnSpPr>
          <p:spPr>
            <a:xfrm rot="5400000" flipH="1">
              <a:off x="6006988" y="2670469"/>
              <a:ext cx="3115" cy="2215716"/>
            </a:xfrm>
            <a:prstGeom prst="curvedConnector3">
              <a:avLst>
                <a:gd name="adj1" fmla="val -12128892"/>
              </a:avLst>
            </a:prstGeom>
            <a:ln w="28575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7914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497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기술 활용 방법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머신 러닝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5C4F10-DEA4-4922-82E6-EE97CBE6C965}"/>
              </a:ext>
            </a:extLst>
          </p:cNvPr>
          <p:cNvGrpSpPr/>
          <p:nvPr/>
        </p:nvGrpSpPr>
        <p:grpSpPr>
          <a:xfrm>
            <a:off x="260059" y="2222255"/>
            <a:ext cx="8152957" cy="2696392"/>
            <a:chOff x="297090" y="1760917"/>
            <a:chExt cx="8152957" cy="269639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DB8CD90-6215-40B4-A189-E726E81A737F}"/>
                </a:ext>
              </a:extLst>
            </p:cNvPr>
            <p:cNvGrpSpPr/>
            <p:nvPr/>
          </p:nvGrpSpPr>
          <p:grpSpPr>
            <a:xfrm>
              <a:off x="297090" y="1760917"/>
              <a:ext cx="2687985" cy="2696392"/>
              <a:chOff x="154435" y="1760917"/>
              <a:chExt cx="2687985" cy="269639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99ACD67C-55C5-4B3B-913C-5C6AEAAAD73A}"/>
                  </a:ext>
                </a:extLst>
              </p:cNvPr>
              <p:cNvGrpSpPr/>
              <p:nvPr/>
            </p:nvGrpSpPr>
            <p:grpSpPr>
              <a:xfrm>
                <a:off x="154435" y="2374759"/>
                <a:ext cx="2687985" cy="2082550"/>
                <a:chOff x="1974718" y="2802958"/>
                <a:chExt cx="2687985" cy="2082550"/>
              </a:xfrm>
            </p:grpSpPr>
            <p:pic>
              <p:nvPicPr>
                <p:cNvPr id="37" name="Picture 8" descr="Compter Icon #292181 - Free Icons Library">
                  <a:extLst>
                    <a:ext uri="{FF2B5EF4-FFF2-40B4-BE49-F238E27FC236}">
                      <a16:creationId xmlns:a16="http://schemas.microsoft.com/office/drawing/2014/main" id="{5AD69B91-4B83-429B-938A-502E1F0F75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5500" r="93500">
                              <a14:foregroundMark x1="10500" y1="32500" x2="20000" y2="75500"/>
                              <a14:foregroundMark x1="21500" y1="32500" x2="19000" y2="63500"/>
                              <a14:foregroundMark x1="7000" y1="32500" x2="5500" y2="76000"/>
                              <a14:foregroundMark x1="89000" y1="59500" x2="91500" y2="36500"/>
                              <a14:foregroundMark x1="91500" y1="34000" x2="93500" y2="55500"/>
                              <a14:foregroundMark x1="63500" y1="68000" x2="65000" y2="74000"/>
                              <a14:foregroundMark x1="70500" y1="63000" x2="70000" y2="72000"/>
                              <a14:foregroundMark x1="7500" y1="66500" x2="5500" y2="75500"/>
                              <a14:foregroundMark x1="11500" y1="78000" x2="27000" y2="78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4718" y="3743199"/>
                  <a:ext cx="1142309" cy="11423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말풍선: 사각형 37">
                  <a:extLst>
                    <a:ext uri="{FF2B5EF4-FFF2-40B4-BE49-F238E27FC236}">
                      <a16:creationId xmlns:a16="http://schemas.microsoft.com/office/drawing/2014/main" id="{78F24358-4E2F-4964-8B21-FE5B7CE98729}"/>
                    </a:ext>
                  </a:extLst>
                </p:cNvPr>
                <p:cNvSpPr/>
                <p:nvPr/>
              </p:nvSpPr>
              <p:spPr>
                <a:xfrm>
                  <a:off x="2300555" y="2802958"/>
                  <a:ext cx="2362148" cy="1062446"/>
                </a:xfrm>
                <a:prstGeom prst="wedgeRectCallout">
                  <a:avLst>
                    <a:gd name="adj1" fmla="val -32333"/>
                    <a:gd name="adj2" fmla="val 67503"/>
                  </a:avLst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39" name="Picture 2" descr="사이킷런(scikit-learn)으로 학습한 모델 저장하기 - gaussian37">
                  <a:extLst>
                    <a:ext uri="{FF2B5EF4-FFF2-40B4-BE49-F238E27FC236}">
                      <a16:creationId xmlns:a16="http://schemas.microsoft.com/office/drawing/2014/main" id="{41061FE7-F41E-4192-9276-59A7D5090A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6753" y="2972250"/>
                  <a:ext cx="1336732" cy="7238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6" descr="Python icon">
                  <a:extLst>
                    <a:ext uri="{FF2B5EF4-FFF2-40B4-BE49-F238E27FC236}">
                      <a16:creationId xmlns:a16="http://schemas.microsoft.com/office/drawing/2014/main" id="{0A2172DA-C4A0-4DC4-9C57-1DD006D0F6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3773" y="2993405"/>
                  <a:ext cx="743763" cy="7437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91331E9-7637-4792-8D71-C73502EA3C26}"/>
                  </a:ext>
                </a:extLst>
              </p:cNvPr>
              <p:cNvSpPr txBox="1"/>
              <p:nvPr/>
            </p:nvSpPr>
            <p:spPr>
              <a:xfrm>
                <a:off x="1035768" y="1760917"/>
                <a:ext cx="12284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spc="-150" dirty="0"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Model Train</a:t>
                </a:r>
                <a:endParaRPr lang="ko-KR" altLang="en-US" b="1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0D364C4-2E5D-4C00-A9C2-EBB6D5AE636D}"/>
                </a:ext>
              </a:extLst>
            </p:cNvPr>
            <p:cNvGrpSpPr/>
            <p:nvPr/>
          </p:nvGrpSpPr>
          <p:grpSpPr>
            <a:xfrm>
              <a:off x="3444537" y="1760917"/>
              <a:ext cx="2129044" cy="1876310"/>
              <a:chOff x="3387924" y="1760917"/>
              <a:chExt cx="2129044" cy="1876310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AC4F8183-B161-4171-B63D-9F962128E0C9}"/>
                  </a:ext>
                </a:extLst>
              </p:cNvPr>
              <p:cNvSpPr/>
              <p:nvPr/>
            </p:nvSpPr>
            <p:spPr>
              <a:xfrm>
                <a:off x="3775268" y="2878101"/>
                <a:ext cx="1593463" cy="759126"/>
              </a:xfrm>
              <a:prstGeom prst="roundRect">
                <a:avLst>
                  <a:gd name="adj" fmla="val 6342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pc="-150" dirty="0">
                    <a:solidFill>
                      <a:schemeClr val="tx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M</a:t>
                </a:r>
                <a:r>
                  <a:rPr lang="ko-KR" altLang="en-US" spc="-150" dirty="0" err="1">
                    <a:solidFill>
                      <a:schemeClr val="tx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icromlgen</a:t>
                </a:r>
                <a:r>
                  <a:rPr lang="ko-KR" altLang="en-US" spc="-150" dirty="0">
                    <a:solidFill>
                      <a:schemeClr val="tx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 </a:t>
                </a:r>
                <a:endParaRPr lang="en-US" altLang="ko-KR" spc="-150" dirty="0">
                  <a:solidFill>
                    <a:schemeClr val="tx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  <a:p>
                <a:pPr algn="ctr"/>
                <a:r>
                  <a:rPr lang="en-US" altLang="ko-KR" spc="-150" dirty="0">
                    <a:solidFill>
                      <a:schemeClr val="tx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library</a:t>
                </a:r>
                <a:endParaRPr lang="ko-KR" altLang="en-US" spc="-150" dirty="0">
                  <a:solidFill>
                    <a:schemeClr val="tx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9B852F-B677-43AA-B736-6A9E1116CB06}"/>
                  </a:ext>
                </a:extLst>
              </p:cNvPr>
              <p:cNvSpPr txBox="1"/>
              <p:nvPr/>
            </p:nvSpPr>
            <p:spPr>
              <a:xfrm>
                <a:off x="3387924" y="1760917"/>
                <a:ext cx="2129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spc="-150" dirty="0"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Trained Model Porting</a:t>
                </a:r>
                <a:endParaRPr lang="ko-KR" altLang="en-US" b="1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D3032F4-8D67-4A5B-BCAE-966250397850}"/>
                </a:ext>
              </a:extLst>
            </p:cNvPr>
            <p:cNvGrpSpPr/>
            <p:nvPr/>
          </p:nvGrpSpPr>
          <p:grpSpPr>
            <a:xfrm>
              <a:off x="6659492" y="1760917"/>
              <a:ext cx="1790555" cy="1876310"/>
              <a:chOff x="6622352" y="1760917"/>
              <a:chExt cx="1790555" cy="18763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1BA788-E609-48BF-935A-64E35AC63953}"/>
                  </a:ext>
                </a:extLst>
              </p:cNvPr>
              <p:cNvSpPr txBox="1"/>
              <p:nvPr/>
            </p:nvSpPr>
            <p:spPr>
              <a:xfrm>
                <a:off x="6622352" y="1760917"/>
                <a:ext cx="1790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spc="-150" dirty="0" err="1"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Perdict</a:t>
                </a:r>
                <a:r>
                  <a:rPr lang="en-US" altLang="ko-KR" b="1" spc="-150" dirty="0"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 on </a:t>
                </a:r>
                <a:r>
                  <a:rPr lang="en-US" altLang="ko-KR" b="1" spc="-150" dirty="0" err="1"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arduino</a:t>
                </a:r>
                <a:endParaRPr lang="ko-KR" altLang="en-US" b="1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993EE4C6-73C2-44AD-ACC0-1D747D7D9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6113" y="2859822"/>
                <a:ext cx="1142309" cy="777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CA7D55D-B68D-47D9-9B15-33EE44F6A5E1}"/>
                </a:ext>
              </a:extLst>
            </p:cNvPr>
            <p:cNvCxnSpPr>
              <a:cxnSpLocks/>
            </p:cNvCxnSpPr>
            <p:nvPr/>
          </p:nvCxnSpPr>
          <p:spPr>
            <a:xfrm>
              <a:off x="2663412" y="1945583"/>
              <a:ext cx="593594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1B56679-B1E9-4C88-9F8E-995C9304347E}"/>
                </a:ext>
              </a:extLst>
            </p:cNvPr>
            <p:cNvCxnSpPr>
              <a:cxnSpLocks/>
            </p:cNvCxnSpPr>
            <p:nvPr/>
          </p:nvCxnSpPr>
          <p:spPr>
            <a:xfrm>
              <a:off x="5920418" y="1945583"/>
              <a:ext cx="593594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41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기술 활용 방법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데이터셋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551B18C2-8C7C-4441-AEBA-B1FDCBB72010}"/>
              </a:ext>
            </a:extLst>
          </p:cNvPr>
          <p:cNvGrpSpPr/>
          <p:nvPr/>
        </p:nvGrpSpPr>
        <p:grpSpPr>
          <a:xfrm>
            <a:off x="337062" y="1829923"/>
            <a:ext cx="8008761" cy="3796875"/>
            <a:chOff x="201789" y="1869077"/>
            <a:chExt cx="8008761" cy="379687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6C3E05B-841D-4830-930D-84C9C794EDC8}"/>
                </a:ext>
              </a:extLst>
            </p:cNvPr>
            <p:cNvGrpSpPr/>
            <p:nvPr/>
          </p:nvGrpSpPr>
          <p:grpSpPr>
            <a:xfrm>
              <a:off x="201789" y="1869077"/>
              <a:ext cx="8008761" cy="3796875"/>
              <a:chOff x="201789" y="2095500"/>
              <a:chExt cx="8008761" cy="3796875"/>
            </a:xfrm>
          </p:grpSpPr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5D439E7A-2F35-4956-9556-9FDA26F71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450" y="2095500"/>
                <a:ext cx="7277100" cy="2667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설명선: 굽은 선 54">
                <a:extLst>
                  <a:ext uri="{FF2B5EF4-FFF2-40B4-BE49-F238E27FC236}">
                    <a16:creationId xmlns:a16="http://schemas.microsoft.com/office/drawing/2014/main" id="{F1AB81CF-99F6-4C47-968B-BAFB82D8F15C}"/>
                  </a:ext>
                </a:extLst>
              </p:cNvPr>
              <p:cNvSpPr/>
              <p:nvPr/>
            </p:nvSpPr>
            <p:spPr>
              <a:xfrm>
                <a:off x="201789" y="5125534"/>
                <a:ext cx="3039293" cy="766841"/>
              </a:xfrm>
              <a:prstGeom prst="borderCallout2">
                <a:avLst>
                  <a:gd name="adj1" fmla="val 508"/>
                  <a:gd name="adj2" fmla="val 82802"/>
                  <a:gd name="adj3" fmla="val -30413"/>
                  <a:gd name="adj4" fmla="val 82733"/>
                  <a:gd name="adj5" fmla="val -52232"/>
                  <a:gd name="adj6" fmla="val 903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스트레칭</a:t>
                </a:r>
                <a:r>
                  <a:rPr lang="en-US" altLang="ko-KR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키보드 타이핑</a:t>
                </a:r>
                <a:r>
                  <a:rPr lang="en-US" altLang="ko-KR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ko-KR" altLang="en-US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등 </a:t>
                </a:r>
                <a:endParaRPr lang="en-US" altLang="ko-KR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일상생활에서 발생하는 행동 데이터</a:t>
                </a:r>
                <a:endParaRPr lang="en-US" altLang="ko-KR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83637D5-21BA-4551-B100-CDAE750BE1E5}"/>
                </a:ext>
              </a:extLst>
            </p:cNvPr>
            <p:cNvGrpSpPr/>
            <p:nvPr/>
          </p:nvGrpSpPr>
          <p:grpSpPr>
            <a:xfrm>
              <a:off x="1516784" y="1973395"/>
              <a:ext cx="6381891" cy="2233151"/>
              <a:chOff x="1516784" y="1973395"/>
              <a:chExt cx="6381891" cy="2233151"/>
            </a:xfrm>
          </p:grpSpPr>
          <p:sp>
            <p:nvSpPr>
              <p:cNvPr id="44" name="Rectangle 3">
                <a:extLst>
                  <a:ext uri="{FF2B5EF4-FFF2-40B4-BE49-F238E27FC236}">
                    <a16:creationId xmlns:a16="http://schemas.microsoft.com/office/drawing/2014/main" id="{D34964C5-045C-462D-9D5E-657B01B8F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784" y="3429000"/>
                <a:ext cx="259766" cy="18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694</a:t>
                </a:r>
                <a:r>
                  <a:rPr kumimoji="0" lang="ko-KR" altLang="ko-KR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3">
                <a:extLst>
                  <a:ext uri="{FF2B5EF4-FFF2-40B4-BE49-F238E27FC236}">
                    <a16:creationId xmlns:a16="http://schemas.microsoft.com/office/drawing/2014/main" id="{332BC030-6887-46E1-BEF2-993927C89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9938" y="1973395"/>
                <a:ext cx="380082" cy="18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2332</a:t>
                </a:r>
                <a:r>
                  <a:rPr kumimoji="0" lang="ko-KR" altLang="ko-KR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" name="Rectangle 3">
                <a:extLst>
                  <a:ext uri="{FF2B5EF4-FFF2-40B4-BE49-F238E27FC236}">
                    <a16:creationId xmlns:a16="http://schemas.microsoft.com/office/drawing/2014/main" id="{12AA36AE-7DB0-4E20-9995-4E886F859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687" y="3794760"/>
                <a:ext cx="259766" cy="18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325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" name="Rectangle 3">
                <a:extLst>
                  <a:ext uri="{FF2B5EF4-FFF2-40B4-BE49-F238E27FC236}">
                    <a16:creationId xmlns:a16="http://schemas.microsoft.com/office/drawing/2014/main" id="{AD730493-E142-462C-ACCF-1CFC02A0D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861" y="3610094"/>
                <a:ext cx="259766" cy="18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545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3">
                <a:extLst>
                  <a:ext uri="{FF2B5EF4-FFF2-40B4-BE49-F238E27FC236}">
                    <a16:creationId xmlns:a16="http://schemas.microsoft.com/office/drawing/2014/main" id="{BB296927-6A96-4DD8-9FDD-D3209D853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526" y="4021880"/>
                <a:ext cx="259766" cy="18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108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E8881DEF-9B48-4BA3-AE7A-E6CB5E4E5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5589" y="3610094"/>
                <a:ext cx="259766" cy="18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514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3">
                <a:extLst>
                  <a:ext uri="{FF2B5EF4-FFF2-40B4-BE49-F238E27FC236}">
                    <a16:creationId xmlns:a16="http://schemas.microsoft.com/office/drawing/2014/main" id="{FDD973B0-0FED-4ECC-93FB-4000E7C2B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155" y="3434137"/>
                <a:ext cx="259766" cy="18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694</a:t>
                </a:r>
                <a:r>
                  <a:rPr kumimoji="0" lang="ko-KR" altLang="ko-KR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3">
                <a:extLst>
                  <a:ext uri="{FF2B5EF4-FFF2-40B4-BE49-F238E27FC236}">
                    <a16:creationId xmlns:a16="http://schemas.microsoft.com/office/drawing/2014/main" id="{6B547AE9-EDFE-4079-A6D4-302726631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8467" y="2278195"/>
                <a:ext cx="380082" cy="1846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2332</a:t>
                </a:r>
                <a:r>
                  <a:rPr kumimoji="0" lang="ko-KR" altLang="ko-KR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3">
                <a:extLst>
                  <a:ext uri="{FF2B5EF4-FFF2-40B4-BE49-F238E27FC236}">
                    <a16:creationId xmlns:a16="http://schemas.microsoft.com/office/drawing/2014/main" id="{FC83A1F0-4B8F-4511-B7E6-3CA18C2D3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1183" y="3794760"/>
                <a:ext cx="259766" cy="18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325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95C7CF0C-15F4-4FE3-87CC-C4576A76D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8593" y="3017911"/>
                <a:ext cx="380082" cy="18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1167</a:t>
                </a:r>
                <a:r>
                  <a:rPr kumimoji="0" lang="ko-KR" altLang="ko-KR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6842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기술 활용 방법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행동 판별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2CB8E1-DAA3-4AA9-92AC-2EE28C334876}"/>
              </a:ext>
            </a:extLst>
          </p:cNvPr>
          <p:cNvGrpSpPr/>
          <p:nvPr/>
        </p:nvGrpSpPr>
        <p:grpSpPr>
          <a:xfrm>
            <a:off x="267711" y="1275085"/>
            <a:ext cx="8608578" cy="4934180"/>
            <a:chOff x="189939" y="785744"/>
            <a:chExt cx="8608578" cy="493418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2624673-E9CE-43C1-BBDA-667B69CF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994" t="19593" r="59654" b="20590"/>
            <a:stretch/>
          </p:blipFill>
          <p:spPr>
            <a:xfrm>
              <a:off x="483722" y="3931900"/>
              <a:ext cx="4769724" cy="1788024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D72C165-4497-4A81-8726-29500CF27825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>
              <a:off x="3057720" y="3531567"/>
              <a:ext cx="0" cy="170212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91AC10-16F8-4D97-955D-1C9692A4F2B2}"/>
                </a:ext>
              </a:extLst>
            </p:cNvPr>
            <p:cNvSpPr txBox="1"/>
            <p:nvPr/>
          </p:nvSpPr>
          <p:spPr>
            <a:xfrm>
              <a:off x="4639175" y="525588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time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D93C0E-5B6A-4C02-A641-BC25FC948B0A}"/>
                </a:ext>
              </a:extLst>
            </p:cNvPr>
            <p:cNvSpPr/>
            <p:nvPr/>
          </p:nvSpPr>
          <p:spPr>
            <a:xfrm>
              <a:off x="1550125" y="3344290"/>
              <a:ext cx="1507595" cy="36929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window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51A11B6-B15C-4153-BC87-5D3D14BDD714}"/>
                </a:ext>
              </a:extLst>
            </p:cNvPr>
            <p:cNvSpPr/>
            <p:nvPr/>
          </p:nvSpPr>
          <p:spPr>
            <a:xfrm>
              <a:off x="3057720" y="3346918"/>
              <a:ext cx="1507595" cy="36929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window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033B172-2AA6-4CB2-A2FC-70A1C59E9411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H="1" flipV="1">
              <a:off x="3811518" y="4160492"/>
              <a:ext cx="2" cy="85521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2206B5D-66BC-4F52-9B24-182B325F7B86}"/>
                </a:ext>
              </a:extLst>
            </p:cNvPr>
            <p:cNvGrpSpPr/>
            <p:nvPr/>
          </p:nvGrpSpPr>
          <p:grpSpPr>
            <a:xfrm>
              <a:off x="536666" y="5123442"/>
              <a:ext cx="4716780" cy="258019"/>
              <a:chOff x="502920" y="4207301"/>
              <a:chExt cx="4716780" cy="258019"/>
            </a:xfrm>
          </p:grpSpPr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60B29B8D-ACBF-48A6-89C9-4BEDBE209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920" y="4317553"/>
                <a:ext cx="471678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E44540A-9BC3-4D59-A1E4-20005EECE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7772" y="4207301"/>
                <a:ext cx="0" cy="2580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9A910EDD-67A0-46F4-BFDB-8C20E7137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3974" y="4207301"/>
                <a:ext cx="0" cy="2580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100C290-5387-4B7A-B750-A7C2AC9E234B}"/>
                </a:ext>
              </a:extLst>
            </p:cNvPr>
            <p:cNvSpPr/>
            <p:nvPr/>
          </p:nvSpPr>
          <p:spPr>
            <a:xfrm>
              <a:off x="2303923" y="3975843"/>
              <a:ext cx="1507595" cy="3692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window 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C40EE08-063A-4A01-B03B-E47BBCF7515B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2303923" y="3713588"/>
              <a:ext cx="0" cy="152010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D38C701-0345-4DBD-A81C-CBA64ACB85AD}"/>
                </a:ext>
              </a:extLst>
            </p:cNvPr>
            <p:cNvCxnSpPr>
              <a:cxnSpLocks/>
            </p:cNvCxnSpPr>
            <p:nvPr/>
          </p:nvCxnSpPr>
          <p:spPr>
            <a:xfrm>
              <a:off x="2303922" y="5123442"/>
              <a:ext cx="0" cy="2580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32F41F7-A1C9-4DC6-84ED-C23CA36E4B73}"/>
                </a:ext>
              </a:extLst>
            </p:cNvPr>
            <p:cNvCxnSpPr>
              <a:cxnSpLocks/>
            </p:cNvCxnSpPr>
            <p:nvPr/>
          </p:nvCxnSpPr>
          <p:spPr>
            <a:xfrm>
              <a:off x="1550126" y="3713588"/>
              <a:ext cx="0" cy="152010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9556127-1EC6-4614-922E-E2AC4BF56D1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125" y="5123442"/>
              <a:ext cx="0" cy="2580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89A47DB-371B-4ADF-AAFE-43A4EB4B632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9" y="3713588"/>
              <a:ext cx="0" cy="152010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80591CB-B429-4CA3-B8AA-B295F79DFD93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8" y="5123442"/>
              <a:ext cx="0" cy="2580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B294014-CAEB-41B4-BC1E-D5EA83B07ADB}"/>
                </a:ext>
              </a:extLst>
            </p:cNvPr>
            <p:cNvSpPr/>
            <p:nvPr/>
          </p:nvSpPr>
          <p:spPr>
            <a:xfrm>
              <a:off x="796328" y="3975843"/>
              <a:ext cx="1507595" cy="3692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window 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2D29BE6-2ACE-4BD3-913D-735D25B52BF6}"/>
                </a:ext>
              </a:extLst>
            </p:cNvPr>
            <p:cNvSpPr/>
            <p:nvPr/>
          </p:nvSpPr>
          <p:spPr>
            <a:xfrm>
              <a:off x="3552033" y="1232786"/>
              <a:ext cx="5246484" cy="1277273"/>
            </a:xfrm>
            <a:prstGeom prst="rect">
              <a:avLst/>
            </a:prstGeom>
            <a:solidFill>
              <a:srgbClr val="344152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typedef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struct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E5C07B"/>
                  </a:solidFill>
                  <a:latin typeface="Consolas" panose="020B0609020204030204" pitchFamily="49" charset="0"/>
                </a:rPr>
                <a:t>Feature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float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vector_avg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accx_avg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accy_avg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accz_avg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float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gyx_avg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gyy_avg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gyz_avg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float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std_x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std_y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std_z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float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cov_xy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cov_yz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cov_zx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float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corr_xy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corr_yz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, </a:t>
              </a:r>
              <a:r>
                <a:rPr lang="en-US" altLang="ko-KR" sz="1100" dirty="0" err="1">
                  <a:solidFill>
                    <a:srgbClr val="ABB2BF"/>
                  </a:solidFill>
                  <a:latin typeface="Consolas" panose="020B0609020204030204" pitchFamily="49" charset="0"/>
                </a:rPr>
                <a:t>corr_zx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C678DD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ko-KR" sz="1100" dirty="0">
                  <a:solidFill>
                    <a:srgbClr val="D19A66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}</a:t>
              </a:r>
              <a:r>
                <a:rPr lang="en-US" altLang="ko-KR" sz="1100" dirty="0">
                  <a:solidFill>
                    <a:srgbClr val="E5C07B"/>
                  </a:solidFill>
                  <a:latin typeface="Consolas" panose="020B0609020204030204" pitchFamily="49" charset="0"/>
                </a:rPr>
                <a:t>Feature</a:t>
              </a:r>
              <a:r>
                <a:rPr lang="en-US" altLang="ko-KR" sz="1100" dirty="0">
                  <a:solidFill>
                    <a:srgbClr val="ABB2BF"/>
                  </a:solidFill>
                  <a:latin typeface="Consolas" panose="020B0609020204030204" pitchFamily="49" charset="0"/>
                </a:rPr>
                <a:t>;</a:t>
              </a:r>
              <a:endParaRPr lang="en-US" altLang="ko-KR" sz="11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8B7333C8-D543-408A-AF8A-42E8CFDE624B}"/>
                </a:ext>
              </a:extLst>
            </p:cNvPr>
            <p:cNvCxnSpPr>
              <a:cxnSpLocks/>
              <a:stCxn id="32" idx="3"/>
              <a:endCxn id="58" idx="2"/>
            </p:cNvCxnSpPr>
            <p:nvPr/>
          </p:nvCxnSpPr>
          <p:spPr>
            <a:xfrm flipV="1">
              <a:off x="4565315" y="2510059"/>
              <a:ext cx="1609960" cy="102150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F56CF43-0056-4879-9C3F-B8D89B816EB7}"/>
                </a:ext>
              </a:extLst>
            </p:cNvPr>
            <p:cNvSpPr txBox="1"/>
            <p:nvPr/>
          </p:nvSpPr>
          <p:spPr>
            <a:xfrm>
              <a:off x="189939" y="2784267"/>
              <a:ext cx="1598515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Sliding Window</a:t>
              </a:r>
              <a:endPara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3E656B-B31B-4BD6-8074-D2014867FDCE}"/>
                </a:ext>
              </a:extLst>
            </p:cNvPr>
            <p:cNvSpPr txBox="1"/>
            <p:nvPr/>
          </p:nvSpPr>
          <p:spPr>
            <a:xfrm>
              <a:off x="3552033" y="785744"/>
              <a:ext cx="1018227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 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71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기술 활용 방법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행동 판별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98ADE8A-382B-4C74-88A8-727E825DC365}"/>
              </a:ext>
            </a:extLst>
          </p:cNvPr>
          <p:cNvSpPr txBox="1"/>
          <p:nvPr/>
        </p:nvSpPr>
        <p:spPr>
          <a:xfrm>
            <a:off x="150456" y="2025551"/>
            <a:ext cx="5775940" cy="41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sec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동안의 예측 값을 통해 사용자의 현재 행동 판단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53580D3-344C-4220-A6B3-3212520C5B5F}"/>
              </a:ext>
            </a:extLst>
          </p:cNvPr>
          <p:cNvGrpSpPr/>
          <p:nvPr/>
        </p:nvGrpSpPr>
        <p:grpSpPr>
          <a:xfrm>
            <a:off x="320891" y="3060788"/>
            <a:ext cx="8701055" cy="1934567"/>
            <a:chOff x="320891" y="2682240"/>
            <a:chExt cx="8701055" cy="19345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275E7E-8CF0-4E19-A2E9-039E28CBB898}"/>
                </a:ext>
              </a:extLst>
            </p:cNvPr>
            <p:cNvSpPr txBox="1"/>
            <p:nvPr/>
          </p:nvSpPr>
          <p:spPr>
            <a:xfrm>
              <a:off x="6625136" y="2761316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70%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 손 씻기 예측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0AE841-C9C7-4790-9E7C-BF0727484B43}"/>
                </a:ext>
              </a:extLst>
            </p:cNvPr>
            <p:cNvSpPr txBox="1"/>
            <p:nvPr/>
          </p:nvSpPr>
          <p:spPr>
            <a:xfrm>
              <a:off x="6625136" y="3421175"/>
              <a:ext cx="23711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70%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 양치하기 예측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549E06-9911-46D3-AE9C-09A23FB501E4}"/>
                </a:ext>
              </a:extLst>
            </p:cNvPr>
            <p:cNvSpPr txBox="1"/>
            <p:nvPr/>
          </p:nvSpPr>
          <p:spPr>
            <a:xfrm>
              <a:off x="6625136" y="4032032"/>
              <a:ext cx="23968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이상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이하 밥 먹기 예측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이상 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IDLE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  <a:sym typeface="Wingdings" panose="05000000000000000000" pitchFamily="2" charset="2"/>
                </a:rPr>
                <a:t>예측</a:t>
              </a:r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1D3DDA-949B-4622-8FA3-7AECFCFC4438}"/>
                </a:ext>
              </a:extLst>
            </p:cNvPr>
            <p:cNvSpPr txBox="1"/>
            <p:nvPr/>
          </p:nvSpPr>
          <p:spPr>
            <a:xfrm>
              <a:off x="320891" y="2791088"/>
              <a:ext cx="1005685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손 씻기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5000B4-E5F4-48C5-86C2-5D1A0B2956D0}"/>
                </a:ext>
              </a:extLst>
            </p:cNvPr>
            <p:cNvSpPr txBox="1"/>
            <p:nvPr/>
          </p:nvSpPr>
          <p:spPr>
            <a:xfrm>
              <a:off x="320891" y="3465837"/>
              <a:ext cx="1005685" cy="3385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양치하기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15F4D1-DE1F-4539-AFCE-4A8BE8B4D130}"/>
                </a:ext>
              </a:extLst>
            </p:cNvPr>
            <p:cNvSpPr txBox="1"/>
            <p:nvPr/>
          </p:nvSpPr>
          <p:spPr>
            <a:xfrm>
              <a:off x="320891" y="4140587"/>
              <a:ext cx="1005685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밥 먹기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23457A0-A6B0-4AB0-AAB4-324E8CDCDD78}"/>
                </a:ext>
              </a:extLst>
            </p:cNvPr>
            <p:cNvGrpSpPr/>
            <p:nvPr/>
          </p:nvGrpSpPr>
          <p:grpSpPr>
            <a:xfrm>
              <a:off x="1565765" y="2682240"/>
              <a:ext cx="4958431" cy="465931"/>
              <a:chOff x="2168435" y="2549307"/>
              <a:chExt cx="6346044" cy="629313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C13829A-EB83-45F7-A494-B17D51636A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68435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E8A64C8-D5E1-400F-A24A-47E2A856FD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2870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91DA81B-D602-4E2F-AE2F-F67940C5D7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57305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4619F8B-64EA-40A9-8B7B-43DF882693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1740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87A57C6-4603-4322-8502-28EF2858C1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46175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98909E27-7DDF-42D9-92DA-C1570C94A6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90610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53E4B95E-BAF7-412E-91EF-DFD64E7D3D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35045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8" name="곱하기 기호 87">
                <a:extLst>
                  <a:ext uri="{FF2B5EF4-FFF2-40B4-BE49-F238E27FC236}">
                    <a16:creationId xmlns:a16="http://schemas.microsoft.com/office/drawing/2014/main" id="{B81B99E0-5ED9-46E4-8E4B-6134BBAA72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3408" y="2549307"/>
                <a:ext cx="629313" cy="629313"/>
              </a:xfrm>
              <a:prstGeom prst="mathMultiply">
                <a:avLst>
                  <a:gd name="adj1" fmla="val 1250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9" name="곱하기 기호 88">
                <a:extLst>
                  <a:ext uri="{FF2B5EF4-FFF2-40B4-BE49-F238E27FC236}">
                    <a16:creationId xmlns:a16="http://schemas.microsoft.com/office/drawing/2014/main" id="{6A8A31EB-FE45-4DB2-A96A-486C6904A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85166" y="2549307"/>
                <a:ext cx="629313" cy="629313"/>
              </a:xfrm>
              <a:prstGeom prst="mathMultiply">
                <a:avLst>
                  <a:gd name="adj1" fmla="val 1250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0" name="곱하기 기호 89">
                <a:extLst>
                  <a:ext uri="{FF2B5EF4-FFF2-40B4-BE49-F238E27FC236}">
                    <a16:creationId xmlns:a16="http://schemas.microsoft.com/office/drawing/2014/main" id="{BF42F2F1-B10F-4E95-B747-CAA44C3ABB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8067" y="2549307"/>
                <a:ext cx="629313" cy="629313"/>
              </a:xfrm>
              <a:prstGeom prst="mathMultiply">
                <a:avLst>
                  <a:gd name="adj1" fmla="val 1250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634E14B-7B87-43AE-B21B-836B754F0552}"/>
                </a:ext>
              </a:extLst>
            </p:cNvPr>
            <p:cNvGrpSpPr/>
            <p:nvPr/>
          </p:nvGrpSpPr>
          <p:grpSpPr>
            <a:xfrm>
              <a:off x="1565765" y="3330147"/>
              <a:ext cx="4958431" cy="477883"/>
              <a:chOff x="2168435" y="2533164"/>
              <a:chExt cx="6346044" cy="645456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D6D296A2-5036-40AD-8C2E-B19B415741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68435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2AC6594-C694-41AA-AA5E-8B7D37056C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2870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6635EFC-2B26-489F-A3C2-0DE1EEFB1A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57305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80BEB64-09A4-41DE-96A4-39099E4FF5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1740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AF617E07-4970-4F6D-95B7-CB4B2FA5A4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46175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9B987D32-A1DA-44B1-91EC-1580575364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90610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D919E300-A9D2-4929-A379-3728FE2A06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35045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곱하기 기호 77">
                <a:extLst>
                  <a:ext uri="{FF2B5EF4-FFF2-40B4-BE49-F238E27FC236}">
                    <a16:creationId xmlns:a16="http://schemas.microsoft.com/office/drawing/2014/main" id="{F10FB17F-B8C3-40B8-9EE8-8535D44B56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3130" y="2533164"/>
                <a:ext cx="629313" cy="629313"/>
              </a:xfrm>
              <a:prstGeom prst="mathMultiply">
                <a:avLst>
                  <a:gd name="adj1" fmla="val 1250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9" name="곱하기 기호 78">
                <a:extLst>
                  <a:ext uri="{FF2B5EF4-FFF2-40B4-BE49-F238E27FC236}">
                    <a16:creationId xmlns:a16="http://schemas.microsoft.com/office/drawing/2014/main" id="{0F42F125-4BC8-48C5-9FB8-6BF736D84B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85166" y="2549307"/>
                <a:ext cx="629313" cy="629313"/>
              </a:xfrm>
              <a:prstGeom prst="mathMultiply">
                <a:avLst>
                  <a:gd name="adj1" fmla="val 1250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0" name="곱하기 기호 79">
                <a:extLst>
                  <a:ext uri="{FF2B5EF4-FFF2-40B4-BE49-F238E27FC236}">
                    <a16:creationId xmlns:a16="http://schemas.microsoft.com/office/drawing/2014/main" id="{F62D7167-FAE8-4E62-890F-222A1C0023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3349" y="2533164"/>
                <a:ext cx="629313" cy="629313"/>
              </a:xfrm>
              <a:prstGeom prst="mathMultiply">
                <a:avLst>
                  <a:gd name="adj1" fmla="val 1250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D4EA015-CBC5-494A-B2E0-F420559F84F4}"/>
                </a:ext>
              </a:extLst>
            </p:cNvPr>
            <p:cNvGrpSpPr/>
            <p:nvPr/>
          </p:nvGrpSpPr>
          <p:grpSpPr>
            <a:xfrm>
              <a:off x="1565765" y="4151109"/>
              <a:ext cx="782504" cy="264354"/>
              <a:chOff x="2168435" y="2685438"/>
              <a:chExt cx="1001487" cy="357052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15496E5-7DA5-47CB-83F0-DDE7D0E6A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68435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1C1B5C4C-7C07-4A7D-85FA-929753F3A2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2870" y="2685438"/>
                <a:ext cx="357052" cy="357052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</a:t>
                </a:r>
                <a:endPara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2605A5C-628E-4BF8-9CFE-F7FBBB634B14}"/>
                </a:ext>
              </a:extLst>
            </p:cNvPr>
            <p:cNvCxnSpPr/>
            <p:nvPr/>
          </p:nvCxnSpPr>
          <p:spPr>
            <a:xfrm>
              <a:off x="5063215" y="4293642"/>
              <a:ext cx="333419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25FCD53-04EE-413E-BEAD-9B9EB08BD927}"/>
                </a:ext>
              </a:extLst>
            </p:cNvPr>
            <p:cNvCxnSpPr/>
            <p:nvPr/>
          </p:nvCxnSpPr>
          <p:spPr>
            <a:xfrm>
              <a:off x="5563102" y="4293642"/>
              <a:ext cx="333419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65B644A-DA3D-49DB-98CA-03F4C3117484}"/>
                </a:ext>
              </a:extLst>
            </p:cNvPr>
            <p:cNvCxnSpPr/>
            <p:nvPr/>
          </p:nvCxnSpPr>
          <p:spPr>
            <a:xfrm>
              <a:off x="6097793" y="4293642"/>
              <a:ext cx="333419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455F30B-0FF3-4DAC-8EC3-CF779CCE4A99}"/>
                </a:ext>
              </a:extLst>
            </p:cNvPr>
            <p:cNvCxnSpPr/>
            <p:nvPr/>
          </p:nvCxnSpPr>
          <p:spPr>
            <a:xfrm>
              <a:off x="4083386" y="4293642"/>
              <a:ext cx="333419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FD03014-6ADB-450A-8563-0837BC6ADAF7}"/>
                </a:ext>
              </a:extLst>
            </p:cNvPr>
            <p:cNvCxnSpPr/>
            <p:nvPr/>
          </p:nvCxnSpPr>
          <p:spPr>
            <a:xfrm>
              <a:off x="4586910" y="4293642"/>
              <a:ext cx="333419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361A5970-937F-4AC2-A798-0079B56E82FE}"/>
                </a:ext>
              </a:extLst>
            </p:cNvPr>
            <p:cNvSpPr/>
            <p:nvPr/>
          </p:nvSpPr>
          <p:spPr>
            <a:xfrm>
              <a:off x="2549541" y="4102747"/>
              <a:ext cx="313322" cy="264354"/>
            </a:xfrm>
            <a:prstGeom prst="triangl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D2008004-D823-4100-BD04-C0E6DCA7681C}"/>
                </a:ext>
              </a:extLst>
            </p:cNvPr>
            <p:cNvSpPr/>
            <p:nvPr/>
          </p:nvSpPr>
          <p:spPr>
            <a:xfrm>
              <a:off x="3053065" y="4102747"/>
              <a:ext cx="313322" cy="264354"/>
            </a:xfrm>
            <a:prstGeom prst="triangl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8B1644D-61B1-45C4-88EE-DE77628174C1}"/>
                </a:ext>
              </a:extLst>
            </p:cNvPr>
            <p:cNvCxnSpPr/>
            <p:nvPr/>
          </p:nvCxnSpPr>
          <p:spPr>
            <a:xfrm>
              <a:off x="3525423" y="4293642"/>
              <a:ext cx="333419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0946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기술 활용 방법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행동 판별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01A1CC2A-06D1-4AB4-A45F-4444E344C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367625"/>
              </p:ext>
            </p:extLst>
          </p:nvPr>
        </p:nvGraphicFramePr>
        <p:xfrm>
          <a:off x="3435572" y="1654775"/>
          <a:ext cx="5129260" cy="2829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588">
                  <a:extLst>
                    <a:ext uri="{9D8B030D-6E8A-4147-A177-3AD203B41FA5}">
                      <a16:colId xmlns:a16="http://schemas.microsoft.com/office/drawing/2014/main" val="1505332879"/>
                    </a:ext>
                  </a:extLst>
                </a:gridCol>
                <a:gridCol w="1149479">
                  <a:extLst>
                    <a:ext uri="{9D8B030D-6E8A-4147-A177-3AD203B41FA5}">
                      <a16:colId xmlns:a16="http://schemas.microsoft.com/office/drawing/2014/main" val="4270412089"/>
                    </a:ext>
                  </a:extLst>
                </a:gridCol>
                <a:gridCol w="799734">
                  <a:extLst>
                    <a:ext uri="{9D8B030D-6E8A-4147-A177-3AD203B41FA5}">
                      <a16:colId xmlns:a16="http://schemas.microsoft.com/office/drawing/2014/main" val="3788867283"/>
                    </a:ext>
                  </a:extLst>
                </a:gridCol>
                <a:gridCol w="940118">
                  <a:extLst>
                    <a:ext uri="{9D8B030D-6E8A-4147-A177-3AD203B41FA5}">
                      <a16:colId xmlns:a16="http://schemas.microsoft.com/office/drawing/2014/main" val="1930638477"/>
                    </a:ext>
                  </a:extLst>
                </a:gridCol>
                <a:gridCol w="1005341">
                  <a:extLst>
                    <a:ext uri="{9D8B030D-6E8A-4147-A177-3AD203B41FA5}">
                      <a16:colId xmlns:a16="http://schemas.microsoft.com/office/drawing/2014/main" val="1520992795"/>
                    </a:ext>
                  </a:extLst>
                </a:gridCol>
              </a:tblGrid>
              <a:tr h="55202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Precision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recall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f1-score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Support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420008"/>
                  </a:ext>
                </a:extLst>
              </a:tr>
              <a:tr h="28464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dummy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1167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83372"/>
                  </a:ext>
                </a:extLst>
              </a:tr>
              <a:tr h="28464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wash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694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6902"/>
                  </a:ext>
                </a:extLst>
              </a:tr>
              <a:tr h="28464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brush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2332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956390"/>
                  </a:ext>
                </a:extLst>
              </a:tr>
              <a:tr h="28464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eat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0.89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325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78794"/>
                  </a:ext>
                </a:extLst>
              </a:tr>
              <a:tr h="284647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495674"/>
                  </a:ext>
                </a:extLst>
              </a:tr>
              <a:tr h="28464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accuracy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4518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524701"/>
                  </a:ext>
                </a:extLst>
              </a:tr>
              <a:tr h="28464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macro avg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4518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47789"/>
                  </a:ext>
                </a:extLst>
              </a:tr>
              <a:tr h="28464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weighted avg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4518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533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9BC66D3-80BE-4F2D-84DA-D089C7763E01}"/>
              </a:ext>
            </a:extLst>
          </p:cNvPr>
          <p:cNvSpPr txBox="1"/>
          <p:nvPr/>
        </p:nvSpPr>
        <p:spPr>
          <a:xfrm>
            <a:off x="266039" y="1196004"/>
            <a:ext cx="3321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10-fold validation result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AC961-9FB6-42A7-A42A-F10A0558617C}"/>
              </a:ext>
            </a:extLst>
          </p:cNvPr>
          <p:cNvSpPr txBox="1"/>
          <p:nvPr/>
        </p:nvSpPr>
        <p:spPr>
          <a:xfrm>
            <a:off x="260059" y="4695503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Accuracy</a:t>
            </a: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140DD891-FB98-4A53-B485-DEC8A1F36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977798"/>
              </p:ext>
            </p:extLst>
          </p:nvPr>
        </p:nvGraphicFramePr>
        <p:xfrm>
          <a:off x="564683" y="5177091"/>
          <a:ext cx="80001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219">
                  <a:extLst>
                    <a:ext uri="{9D8B030D-6E8A-4147-A177-3AD203B41FA5}">
                      <a16:colId xmlns:a16="http://schemas.microsoft.com/office/drawing/2014/main" val="874232842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3574005976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3495835567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1751512107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877804069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3881393552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2432344690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2242747265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1164773701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47958037"/>
                    </a:ext>
                  </a:extLst>
                </a:gridCol>
                <a:gridCol w="710393">
                  <a:extLst>
                    <a:ext uri="{9D8B030D-6E8A-4147-A177-3AD203B41FA5}">
                      <a16:colId xmlns:a16="http://schemas.microsoft.com/office/drawing/2014/main" val="411132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score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0.951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0.967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0.965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82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average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0.97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30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AUC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0.85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119149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B2672A04-B8D7-4C29-BDF8-557C9BD3B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4" y="1654775"/>
            <a:ext cx="3032448" cy="28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68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내용 및 용도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-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시나리오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64A0CAE1-CB5C-43DD-AE2D-C94E0CD242C5}"/>
              </a:ext>
            </a:extLst>
          </p:cNvPr>
          <p:cNvGrpSpPr/>
          <p:nvPr/>
        </p:nvGrpSpPr>
        <p:grpSpPr>
          <a:xfrm>
            <a:off x="-652462" y="1798668"/>
            <a:ext cx="10448924" cy="4223735"/>
            <a:chOff x="819508" y="1173187"/>
            <a:chExt cx="7285412" cy="273951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2338C8-7C7E-4110-8456-76D686111852}"/>
                </a:ext>
              </a:extLst>
            </p:cNvPr>
            <p:cNvSpPr/>
            <p:nvPr/>
          </p:nvSpPr>
          <p:spPr>
            <a:xfrm>
              <a:off x="2118753" y="1173191"/>
              <a:ext cx="4682870" cy="27395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6E6660-46D0-4312-BE85-5CF617439603}"/>
                </a:ext>
              </a:extLst>
            </p:cNvPr>
            <p:cNvGrpSpPr/>
            <p:nvPr/>
          </p:nvGrpSpPr>
          <p:grpSpPr>
            <a:xfrm>
              <a:off x="6778422" y="1173189"/>
              <a:ext cx="1326498" cy="2739509"/>
              <a:chOff x="3259865" y="1514211"/>
              <a:chExt cx="1489047" cy="3829576"/>
            </a:xfrm>
          </p:grpSpPr>
          <p:sp>
            <p:nvSpPr>
              <p:cNvPr id="56" name="사각형: 둥근 위쪽 모서리 55">
                <a:extLst>
                  <a:ext uri="{FF2B5EF4-FFF2-40B4-BE49-F238E27FC236}">
                    <a16:creationId xmlns:a16="http://schemas.microsoft.com/office/drawing/2014/main" id="{E999CD21-0731-4A6D-8694-959361B92526}"/>
                  </a:ext>
                </a:extLst>
              </p:cNvPr>
              <p:cNvSpPr/>
              <p:nvPr/>
            </p:nvSpPr>
            <p:spPr>
              <a:xfrm rot="16200000" flipV="1">
                <a:off x="2181881" y="2776755"/>
                <a:ext cx="3829574" cy="1304489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위쪽 모서리 56">
                <a:extLst>
                  <a:ext uri="{FF2B5EF4-FFF2-40B4-BE49-F238E27FC236}">
                    <a16:creationId xmlns:a16="http://schemas.microsoft.com/office/drawing/2014/main" id="{F2F7E900-907E-44B3-95A8-E93A5087B73F}"/>
                  </a:ext>
                </a:extLst>
              </p:cNvPr>
              <p:cNvSpPr/>
              <p:nvPr/>
            </p:nvSpPr>
            <p:spPr>
              <a:xfrm rot="16200000" flipV="1">
                <a:off x="2089601" y="2684475"/>
                <a:ext cx="3829575" cy="1489047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rgbClr val="86B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E096674-76E0-4958-9165-9E4A50A6F336}"/>
                </a:ext>
              </a:extLst>
            </p:cNvPr>
            <p:cNvGrpSpPr/>
            <p:nvPr/>
          </p:nvGrpSpPr>
          <p:grpSpPr>
            <a:xfrm flipH="1">
              <a:off x="819508" y="1173187"/>
              <a:ext cx="1326495" cy="2739509"/>
              <a:chOff x="3259864" y="1514211"/>
              <a:chExt cx="1489048" cy="3829576"/>
            </a:xfrm>
          </p:grpSpPr>
          <p:sp>
            <p:nvSpPr>
              <p:cNvPr id="54" name="사각형: 둥근 위쪽 모서리 53">
                <a:extLst>
                  <a:ext uri="{FF2B5EF4-FFF2-40B4-BE49-F238E27FC236}">
                    <a16:creationId xmlns:a16="http://schemas.microsoft.com/office/drawing/2014/main" id="{61543D0E-27FA-4F21-A1C0-35101D250D20}"/>
                  </a:ext>
                </a:extLst>
              </p:cNvPr>
              <p:cNvSpPr/>
              <p:nvPr/>
            </p:nvSpPr>
            <p:spPr>
              <a:xfrm rot="16200000" flipV="1">
                <a:off x="2181881" y="2776755"/>
                <a:ext cx="3829574" cy="1304489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: 둥근 위쪽 모서리 54">
                <a:extLst>
                  <a:ext uri="{FF2B5EF4-FFF2-40B4-BE49-F238E27FC236}">
                    <a16:creationId xmlns:a16="http://schemas.microsoft.com/office/drawing/2014/main" id="{41152018-60A1-46D5-A209-AD03E773D44D}"/>
                  </a:ext>
                </a:extLst>
              </p:cNvPr>
              <p:cNvSpPr/>
              <p:nvPr/>
            </p:nvSpPr>
            <p:spPr>
              <a:xfrm rot="16200000" flipV="1">
                <a:off x="2089600" y="2684475"/>
                <a:ext cx="3829575" cy="1489047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rgbClr val="3FC9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F387A4D-917A-44D7-9F1C-7E82CC1057FF}"/>
                </a:ext>
              </a:extLst>
            </p:cNvPr>
            <p:cNvSpPr/>
            <p:nvPr/>
          </p:nvSpPr>
          <p:spPr>
            <a:xfrm>
              <a:off x="1181228" y="1672675"/>
              <a:ext cx="540000" cy="54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42E646A-517E-40D5-BE84-31EF7E260606}"/>
                </a:ext>
              </a:extLst>
            </p:cNvPr>
            <p:cNvSpPr/>
            <p:nvPr/>
          </p:nvSpPr>
          <p:spPr>
            <a:xfrm>
              <a:off x="1155853" y="282716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5599D4C-2CBE-446E-B3CB-D0EC86E2B572}"/>
                </a:ext>
              </a:extLst>
            </p:cNvPr>
            <p:cNvSpPr/>
            <p:nvPr/>
          </p:nvSpPr>
          <p:spPr>
            <a:xfrm>
              <a:off x="1382334" y="2604280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2BF6F7B-E13A-40D3-AB90-6E1ADB947043}"/>
                </a:ext>
              </a:extLst>
            </p:cNvPr>
            <p:cNvSpPr/>
            <p:nvPr/>
          </p:nvSpPr>
          <p:spPr>
            <a:xfrm>
              <a:off x="1379131" y="300716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C7FDDF6-BB35-426E-93CA-0F4DAC9D7231}"/>
                </a:ext>
              </a:extLst>
            </p:cNvPr>
            <p:cNvSpPr/>
            <p:nvPr/>
          </p:nvSpPr>
          <p:spPr>
            <a:xfrm>
              <a:off x="1602410" y="282716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03FC8-2CBF-4A63-9F5A-B5CBEC372CFF}"/>
                </a:ext>
              </a:extLst>
            </p:cNvPr>
            <p:cNvSpPr/>
            <p:nvPr/>
          </p:nvSpPr>
          <p:spPr>
            <a:xfrm>
              <a:off x="1752135" y="3235595"/>
              <a:ext cx="165875" cy="180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591B02-5F09-4574-B71A-79CACA6862F0}"/>
                </a:ext>
              </a:extLst>
            </p:cNvPr>
            <p:cNvSpPr/>
            <p:nvPr/>
          </p:nvSpPr>
          <p:spPr>
            <a:xfrm>
              <a:off x="1747951" y="1415037"/>
              <a:ext cx="218457" cy="687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D0598FC-C715-4410-ABB8-CD163A142924}"/>
                </a:ext>
              </a:extLst>
            </p:cNvPr>
            <p:cNvSpPr/>
            <p:nvPr/>
          </p:nvSpPr>
          <p:spPr>
            <a:xfrm>
              <a:off x="7174354" y="1916993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25ACCF-367D-4B13-8AB3-E60A13C1A099}"/>
                </a:ext>
              </a:extLst>
            </p:cNvPr>
            <p:cNvSpPr/>
            <p:nvPr/>
          </p:nvSpPr>
          <p:spPr>
            <a:xfrm>
              <a:off x="7400835" y="169410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E91B718-11A2-4D59-A812-23E29FA47E45}"/>
                </a:ext>
              </a:extLst>
            </p:cNvPr>
            <p:cNvSpPr/>
            <p:nvPr/>
          </p:nvSpPr>
          <p:spPr>
            <a:xfrm>
              <a:off x="7397632" y="2096993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3DCE7E3-AE8D-4752-8FD0-8BA42C0CF9CB}"/>
                </a:ext>
              </a:extLst>
            </p:cNvPr>
            <p:cNvSpPr/>
            <p:nvPr/>
          </p:nvSpPr>
          <p:spPr>
            <a:xfrm>
              <a:off x="7620911" y="1916993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B342BB9-8293-411E-9160-C1128F9913FE}"/>
                </a:ext>
              </a:extLst>
            </p:cNvPr>
            <p:cNvSpPr/>
            <p:nvPr/>
          </p:nvSpPr>
          <p:spPr>
            <a:xfrm>
              <a:off x="7217632" y="2584842"/>
              <a:ext cx="540000" cy="54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A14AE25-6A78-4DB7-8F33-D2041BBC5743}"/>
                </a:ext>
              </a:extLst>
            </p:cNvPr>
            <p:cNvSpPr/>
            <p:nvPr/>
          </p:nvSpPr>
          <p:spPr>
            <a:xfrm>
              <a:off x="6994354" y="323559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219BD1-4B32-429D-A445-0B8CD96D004A}"/>
                </a:ext>
              </a:extLst>
            </p:cNvPr>
            <p:cNvSpPr/>
            <p:nvPr/>
          </p:nvSpPr>
          <p:spPr>
            <a:xfrm>
              <a:off x="6885125" y="1380684"/>
              <a:ext cx="218457" cy="687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6AD51D7-081D-476C-A391-A30A52160E96}"/>
                </a:ext>
              </a:extLst>
            </p:cNvPr>
            <p:cNvSpPr/>
            <p:nvPr/>
          </p:nvSpPr>
          <p:spPr>
            <a:xfrm rot="5400000">
              <a:off x="6876498" y="1387588"/>
              <a:ext cx="218457" cy="687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22FD3A1-15D5-4BA0-B60B-65C5BA921AE1}"/>
              </a:ext>
            </a:extLst>
          </p:cNvPr>
          <p:cNvSpPr/>
          <p:nvPr/>
        </p:nvSpPr>
        <p:spPr>
          <a:xfrm>
            <a:off x="308230" y="1234375"/>
            <a:ext cx="4901550" cy="421374"/>
          </a:xfrm>
          <a:prstGeom prst="roundRect">
            <a:avLst>
              <a:gd name="adj" fmla="val 50000"/>
            </a:avLst>
          </a:prstGeom>
          <a:solidFill>
            <a:srgbClr val="87B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 Bold" panose="020D0804000000000000" pitchFamily="50" charset="-127"/>
                <a:ea typeface="나눔고딕 Bold" panose="020D0804000000000000" pitchFamily="50" charset="-127"/>
              </a:rPr>
              <a:t>아이용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 피드백 디바이스 </a:t>
            </a:r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권유 습관 </a:t>
            </a:r>
            <a:r>
              <a:rPr lang="ko-KR" altLang="en-US" dirty="0" err="1">
                <a:latin typeface="나눔고딕 Bold" panose="020D0804000000000000" pitchFamily="50" charset="-127"/>
                <a:ea typeface="나눔고딕 Bold" panose="020D0804000000000000" pitchFamily="50" charset="-127"/>
              </a:rPr>
              <a:t>실행시</a:t>
            </a:r>
            <a:endParaRPr lang="ko-KR" altLang="en-US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5CEB8F6-D5F5-46CD-8FF4-AFAD938D516D}"/>
              </a:ext>
            </a:extLst>
          </p:cNvPr>
          <p:cNvGrpSpPr/>
          <p:nvPr/>
        </p:nvGrpSpPr>
        <p:grpSpPr>
          <a:xfrm>
            <a:off x="1498162" y="2165894"/>
            <a:ext cx="6159998" cy="3681817"/>
            <a:chOff x="1406136" y="2079768"/>
            <a:chExt cx="6159998" cy="368181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EE1109A-3F92-4E8D-B096-990403AE6F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3"/>
            <a:srcRect t="1" b="1077"/>
            <a:stretch/>
          </p:blipFill>
          <p:spPr>
            <a:xfrm>
              <a:off x="1417774" y="2079768"/>
              <a:ext cx="6120000" cy="3600000"/>
            </a:xfrm>
            <a:prstGeom prst="rect">
              <a:avLst/>
            </a:prstGeom>
          </p:spPr>
        </p:pic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35089ED1-58F7-4707-ABEA-94BFCB0FCD4F}"/>
                </a:ext>
              </a:extLst>
            </p:cNvPr>
            <p:cNvSpPr/>
            <p:nvPr/>
          </p:nvSpPr>
          <p:spPr>
            <a:xfrm>
              <a:off x="1406136" y="2079768"/>
              <a:ext cx="6159998" cy="3681817"/>
            </a:xfrm>
            <a:custGeom>
              <a:avLst/>
              <a:gdLst>
                <a:gd name="connsiteX0" fmla="*/ 1271634 w 6159998"/>
                <a:gd name="connsiteY0" fmla="*/ 3229888 h 3681817"/>
                <a:gd name="connsiteX1" fmla="*/ 1271634 w 6159998"/>
                <a:gd name="connsiteY1" fmla="*/ 3631106 h 3681817"/>
                <a:gd name="connsiteX2" fmla="*/ 4688407 w 6159998"/>
                <a:gd name="connsiteY2" fmla="*/ 3631106 h 3681817"/>
                <a:gd name="connsiteX3" fmla="*/ 4688407 w 6159998"/>
                <a:gd name="connsiteY3" fmla="*/ 3229888 h 3681817"/>
                <a:gd name="connsiteX4" fmla="*/ 0 w 6159998"/>
                <a:gd name="connsiteY4" fmla="*/ 0 h 3681817"/>
                <a:gd name="connsiteX5" fmla="*/ 6159998 w 6159998"/>
                <a:gd name="connsiteY5" fmla="*/ 0 h 3681817"/>
                <a:gd name="connsiteX6" fmla="*/ 6159998 w 6159998"/>
                <a:gd name="connsiteY6" fmla="*/ 3681817 h 3681817"/>
                <a:gd name="connsiteX7" fmla="*/ 0 w 6159998"/>
                <a:gd name="connsiteY7" fmla="*/ 3681817 h 368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59998" h="3681817">
                  <a:moveTo>
                    <a:pt x="1271634" y="3229888"/>
                  </a:moveTo>
                  <a:lnTo>
                    <a:pt x="1271634" y="3631106"/>
                  </a:lnTo>
                  <a:lnTo>
                    <a:pt x="4688407" y="3631106"/>
                  </a:lnTo>
                  <a:lnTo>
                    <a:pt x="4688407" y="3229888"/>
                  </a:lnTo>
                  <a:close/>
                  <a:moveTo>
                    <a:pt x="0" y="0"/>
                  </a:moveTo>
                  <a:lnTo>
                    <a:pt x="6159998" y="0"/>
                  </a:lnTo>
                  <a:lnTo>
                    <a:pt x="6159998" y="3681817"/>
                  </a:lnTo>
                  <a:lnTo>
                    <a:pt x="0" y="3681817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355E54F-DE6E-40C9-981C-6FD931FCF863}"/>
                </a:ext>
              </a:extLst>
            </p:cNvPr>
            <p:cNvSpPr/>
            <p:nvPr/>
          </p:nvSpPr>
          <p:spPr>
            <a:xfrm>
              <a:off x="2666979" y="5299651"/>
              <a:ext cx="3416773" cy="359651"/>
            </a:xfrm>
            <a:prstGeom prst="rect">
              <a:avLst/>
            </a:prstGeom>
            <a:noFill/>
            <a:ln w="57150" cap="rnd">
              <a:solidFill>
                <a:srgbClr val="FEF3D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3DEAF3-36E1-4300-9885-40ECD25716F5}"/>
                </a:ext>
              </a:extLst>
            </p:cNvPr>
            <p:cNvGrpSpPr/>
            <p:nvPr/>
          </p:nvGrpSpPr>
          <p:grpSpPr>
            <a:xfrm>
              <a:off x="5933031" y="4450985"/>
              <a:ext cx="1378531" cy="1104032"/>
              <a:chOff x="5506864" y="4112536"/>
              <a:chExt cx="1378531" cy="1104032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56A565A-56BA-4438-9681-FF2F24ECB58E}"/>
                  </a:ext>
                </a:extLst>
              </p:cNvPr>
              <p:cNvSpPr/>
              <p:nvPr/>
            </p:nvSpPr>
            <p:spPr>
              <a:xfrm>
                <a:off x="5506864" y="4165256"/>
                <a:ext cx="958976" cy="905208"/>
              </a:xfrm>
              <a:prstGeom prst="ellipse">
                <a:avLst/>
              </a:prstGeom>
              <a:solidFill>
                <a:srgbClr val="FEF3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 descr="인형, 장난감, 음식, 방이(가) 표시된 사진&#10;&#10;자동 생성된 설명">
                <a:extLst>
                  <a:ext uri="{FF2B5EF4-FFF2-40B4-BE49-F238E27FC236}">
                    <a16:creationId xmlns:a16="http://schemas.microsoft.com/office/drawing/2014/main" id="{49809DB9-A4C4-4D06-8941-867194AD5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645" b="55416"/>
              <a:stretch/>
            </p:blipFill>
            <p:spPr>
              <a:xfrm>
                <a:off x="5602497" y="4112536"/>
                <a:ext cx="747560" cy="906948"/>
              </a:xfrm>
              <a:prstGeom prst="rect">
                <a:avLst/>
              </a:prstGeom>
            </p:spPr>
          </p:pic>
          <p:pic>
            <p:nvPicPr>
              <p:cNvPr id="26" name="그림 25" descr="시계, 방이(가) 표시된 사진&#10;&#10;자동 생성된 설명">
                <a:extLst>
                  <a:ext uri="{FF2B5EF4-FFF2-40B4-BE49-F238E27FC236}">
                    <a16:creationId xmlns:a16="http://schemas.microsoft.com/office/drawing/2014/main" id="{176EED15-51DC-4602-A61C-6A8E430698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52" t="12659" r="12796" b="41318"/>
              <a:stretch/>
            </p:blipFill>
            <p:spPr>
              <a:xfrm>
                <a:off x="6023455" y="4452770"/>
                <a:ext cx="861940" cy="763798"/>
              </a:xfrm>
              <a:prstGeom prst="rect">
                <a:avLst/>
              </a:prstGeom>
            </p:spPr>
          </p:pic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DE440E2-92DC-4489-8E69-8F1A45F55FED}"/>
              </a:ext>
            </a:extLst>
          </p:cNvPr>
          <p:cNvGrpSpPr/>
          <p:nvPr/>
        </p:nvGrpSpPr>
        <p:grpSpPr>
          <a:xfrm>
            <a:off x="1491320" y="2152338"/>
            <a:ext cx="6145065" cy="3621556"/>
            <a:chOff x="1406068" y="2054397"/>
            <a:chExt cx="6145065" cy="3621556"/>
          </a:xfrm>
        </p:grpSpPr>
        <p:pic>
          <p:nvPicPr>
            <p:cNvPr id="61" name="그림 60" descr="방이(가) 표시된 사진&#10;&#10;자동 생성된 설명">
              <a:extLst>
                <a:ext uri="{FF2B5EF4-FFF2-40B4-BE49-F238E27FC236}">
                  <a16:creationId xmlns:a16="http://schemas.microsoft.com/office/drawing/2014/main" id="{1252C8EF-29D2-402B-90C2-402285C1D26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771" y="2065797"/>
              <a:ext cx="6126777" cy="3610156"/>
            </a:xfrm>
            <a:prstGeom prst="rect">
              <a:avLst/>
            </a:prstGeom>
          </p:spPr>
        </p:pic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977EA2B5-2130-4759-B86B-2B318C703959}"/>
                </a:ext>
              </a:extLst>
            </p:cNvPr>
            <p:cNvSpPr/>
            <p:nvPr/>
          </p:nvSpPr>
          <p:spPr>
            <a:xfrm>
              <a:off x="1406068" y="2054397"/>
              <a:ext cx="6145065" cy="3621555"/>
            </a:xfrm>
            <a:custGeom>
              <a:avLst/>
              <a:gdLst>
                <a:gd name="connsiteX0" fmla="*/ 158180 w 6159998"/>
                <a:gd name="connsiteY0" fmla="*/ 315580 h 3622282"/>
                <a:gd name="connsiteX1" fmla="*/ 158180 w 6159998"/>
                <a:gd name="connsiteY1" fmla="*/ 967181 h 3622282"/>
                <a:gd name="connsiteX2" fmla="*/ 1263397 w 6159998"/>
                <a:gd name="connsiteY2" fmla="*/ 967181 h 3622282"/>
                <a:gd name="connsiteX3" fmla="*/ 1263397 w 6159998"/>
                <a:gd name="connsiteY3" fmla="*/ 315580 h 3622282"/>
                <a:gd name="connsiteX4" fmla="*/ 0 w 6159998"/>
                <a:gd name="connsiteY4" fmla="*/ 0 h 3622282"/>
                <a:gd name="connsiteX5" fmla="*/ 6159998 w 6159998"/>
                <a:gd name="connsiteY5" fmla="*/ 0 h 3622282"/>
                <a:gd name="connsiteX6" fmla="*/ 6159998 w 6159998"/>
                <a:gd name="connsiteY6" fmla="*/ 3622282 h 3622282"/>
                <a:gd name="connsiteX7" fmla="*/ 0 w 6159998"/>
                <a:gd name="connsiteY7" fmla="*/ 3622282 h 362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59998" h="3622282">
                  <a:moveTo>
                    <a:pt x="158180" y="315580"/>
                  </a:moveTo>
                  <a:lnTo>
                    <a:pt x="158180" y="967181"/>
                  </a:lnTo>
                  <a:lnTo>
                    <a:pt x="1263397" y="967181"/>
                  </a:lnTo>
                  <a:lnTo>
                    <a:pt x="1263397" y="315580"/>
                  </a:lnTo>
                  <a:close/>
                  <a:moveTo>
                    <a:pt x="0" y="0"/>
                  </a:moveTo>
                  <a:lnTo>
                    <a:pt x="6159998" y="0"/>
                  </a:lnTo>
                  <a:lnTo>
                    <a:pt x="6159998" y="3622282"/>
                  </a:lnTo>
                  <a:lnTo>
                    <a:pt x="0" y="3622282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D8E87-E16D-40F9-AF70-F9029F087B2C}"/>
                </a:ext>
              </a:extLst>
            </p:cNvPr>
            <p:cNvSpPr/>
            <p:nvPr/>
          </p:nvSpPr>
          <p:spPr>
            <a:xfrm>
              <a:off x="1537685" y="2386636"/>
              <a:ext cx="1105217" cy="651601"/>
            </a:xfrm>
            <a:prstGeom prst="rect">
              <a:avLst/>
            </a:prstGeom>
            <a:noFill/>
            <a:ln w="57150" cap="rnd"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14830AA-3FBC-4287-A3B5-3751DB88DB96}"/>
              </a:ext>
            </a:extLst>
          </p:cNvPr>
          <p:cNvGrpSpPr/>
          <p:nvPr/>
        </p:nvGrpSpPr>
        <p:grpSpPr>
          <a:xfrm>
            <a:off x="1504076" y="2169946"/>
            <a:ext cx="6123668" cy="3600000"/>
            <a:chOff x="1499356" y="2129065"/>
            <a:chExt cx="6123668" cy="3600000"/>
          </a:xfrm>
        </p:grpSpPr>
        <p:pic>
          <p:nvPicPr>
            <p:cNvPr id="104" name="그림 103" descr="방이(가) 표시된 사진&#10;&#10;자동 생성된 설명">
              <a:extLst>
                <a:ext uri="{FF2B5EF4-FFF2-40B4-BE49-F238E27FC236}">
                  <a16:creationId xmlns:a16="http://schemas.microsoft.com/office/drawing/2014/main" id="{EC2B9B75-DFA0-4A1E-9A76-C8FCD87A8D3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024" y="2129065"/>
              <a:ext cx="6120000" cy="3600000"/>
            </a:xfrm>
            <a:prstGeom prst="rect">
              <a:avLst/>
            </a:prstGeom>
          </p:spPr>
        </p:pic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D70A53A-8EE4-498D-8C36-E115D0E75423}"/>
                </a:ext>
              </a:extLst>
            </p:cNvPr>
            <p:cNvSpPr/>
            <p:nvPr/>
          </p:nvSpPr>
          <p:spPr>
            <a:xfrm>
              <a:off x="1499356" y="2141992"/>
              <a:ext cx="6119999" cy="3581986"/>
            </a:xfrm>
            <a:custGeom>
              <a:avLst/>
              <a:gdLst>
                <a:gd name="connsiteX0" fmla="*/ 222621 w 6119999"/>
                <a:gd name="connsiteY0" fmla="*/ 1774871 h 3655719"/>
                <a:gd name="connsiteX1" fmla="*/ 222621 w 6119999"/>
                <a:gd name="connsiteY1" fmla="*/ 2426472 h 3655719"/>
                <a:gd name="connsiteX2" fmla="*/ 2110405 w 6119999"/>
                <a:gd name="connsiteY2" fmla="*/ 2426472 h 3655719"/>
                <a:gd name="connsiteX3" fmla="*/ 2110405 w 6119999"/>
                <a:gd name="connsiteY3" fmla="*/ 1774871 h 3655719"/>
                <a:gd name="connsiteX4" fmla="*/ 151168 w 6119999"/>
                <a:gd name="connsiteY4" fmla="*/ 59876 h 3655719"/>
                <a:gd name="connsiteX5" fmla="*/ 151168 w 6119999"/>
                <a:gd name="connsiteY5" fmla="*/ 384970 h 3655719"/>
                <a:gd name="connsiteX6" fmla="*/ 5905428 w 6119999"/>
                <a:gd name="connsiteY6" fmla="*/ 384970 h 3655719"/>
                <a:gd name="connsiteX7" fmla="*/ 5905428 w 6119999"/>
                <a:gd name="connsiteY7" fmla="*/ 59876 h 3655719"/>
                <a:gd name="connsiteX8" fmla="*/ 0 w 6119999"/>
                <a:gd name="connsiteY8" fmla="*/ 0 h 3655719"/>
                <a:gd name="connsiteX9" fmla="*/ 6119999 w 6119999"/>
                <a:gd name="connsiteY9" fmla="*/ 0 h 3655719"/>
                <a:gd name="connsiteX10" fmla="*/ 6119999 w 6119999"/>
                <a:gd name="connsiteY10" fmla="*/ 3655719 h 3655719"/>
                <a:gd name="connsiteX11" fmla="*/ 0 w 6119999"/>
                <a:gd name="connsiteY11" fmla="*/ 3655719 h 365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9999" h="3655719">
                  <a:moveTo>
                    <a:pt x="222621" y="1774871"/>
                  </a:moveTo>
                  <a:lnTo>
                    <a:pt x="222621" y="2426472"/>
                  </a:lnTo>
                  <a:lnTo>
                    <a:pt x="2110405" y="2426472"/>
                  </a:lnTo>
                  <a:lnTo>
                    <a:pt x="2110405" y="1774871"/>
                  </a:lnTo>
                  <a:close/>
                  <a:moveTo>
                    <a:pt x="151168" y="59876"/>
                  </a:moveTo>
                  <a:lnTo>
                    <a:pt x="151168" y="384970"/>
                  </a:lnTo>
                  <a:lnTo>
                    <a:pt x="5905428" y="384970"/>
                  </a:lnTo>
                  <a:lnTo>
                    <a:pt x="5905428" y="59876"/>
                  </a:lnTo>
                  <a:close/>
                  <a:moveTo>
                    <a:pt x="0" y="0"/>
                  </a:moveTo>
                  <a:lnTo>
                    <a:pt x="6119999" y="0"/>
                  </a:lnTo>
                  <a:lnTo>
                    <a:pt x="6119999" y="3655719"/>
                  </a:lnTo>
                  <a:lnTo>
                    <a:pt x="0" y="3655719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B71713E-E3D2-49C2-BB6F-D353FC0BA8C1}"/>
                </a:ext>
              </a:extLst>
            </p:cNvPr>
            <p:cNvSpPr/>
            <p:nvPr/>
          </p:nvSpPr>
          <p:spPr>
            <a:xfrm>
              <a:off x="1624404" y="2136906"/>
              <a:ext cx="5780652" cy="366232"/>
            </a:xfrm>
            <a:prstGeom prst="rect">
              <a:avLst/>
            </a:prstGeom>
            <a:noFill/>
            <a:ln w="57150" cap="rnd"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6384FCC-5419-4B51-808F-6D819119DE9C}"/>
                </a:ext>
              </a:extLst>
            </p:cNvPr>
            <p:cNvSpPr/>
            <p:nvPr/>
          </p:nvSpPr>
          <p:spPr>
            <a:xfrm>
              <a:off x="1690948" y="3899273"/>
              <a:ext cx="1887784" cy="651601"/>
            </a:xfrm>
            <a:prstGeom prst="rect">
              <a:avLst/>
            </a:prstGeom>
            <a:noFill/>
            <a:ln w="57150" cap="rnd"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C630E8B-7787-4787-8023-E38B584D2731}"/>
              </a:ext>
            </a:extLst>
          </p:cNvPr>
          <p:cNvGrpSpPr/>
          <p:nvPr/>
        </p:nvGrpSpPr>
        <p:grpSpPr>
          <a:xfrm>
            <a:off x="4163324" y="3071218"/>
            <a:ext cx="2974391" cy="890002"/>
            <a:chOff x="4492198" y="3145012"/>
            <a:chExt cx="2974391" cy="890002"/>
          </a:xfrm>
        </p:grpSpPr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8644EE6C-4364-4DCB-8AE6-07BEDB549401}"/>
                </a:ext>
              </a:extLst>
            </p:cNvPr>
            <p:cNvSpPr/>
            <p:nvPr/>
          </p:nvSpPr>
          <p:spPr>
            <a:xfrm>
              <a:off x="4492198" y="3145012"/>
              <a:ext cx="2974391" cy="890002"/>
            </a:xfrm>
            <a:prstGeom prst="roundRect">
              <a:avLst>
                <a:gd name="adj" fmla="val 8133"/>
              </a:avLst>
            </a:prstGeom>
            <a:solidFill>
              <a:srgbClr val="7F8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0" name="그림 109" descr="앉아있는, 보기, 옅은, 테이블이(가) 표시된 사진&#10;&#10;자동 생성된 설명">
              <a:extLst>
                <a:ext uri="{FF2B5EF4-FFF2-40B4-BE49-F238E27FC236}">
                  <a16:creationId xmlns:a16="http://schemas.microsoft.com/office/drawing/2014/main" id="{A16D4044-C375-45BD-8567-C7755BB24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113" y="3293319"/>
              <a:ext cx="549297" cy="681816"/>
            </a:xfrm>
            <a:prstGeom prst="rect">
              <a:avLst/>
            </a:prstGeom>
          </p:spPr>
        </p:pic>
        <p:pic>
          <p:nvPicPr>
            <p:cNvPr id="112" name="그림 1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B60D3DC9-B76B-4977-A56F-936615244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0" t="8111" r="28208" b="47296"/>
            <a:stretch/>
          </p:blipFill>
          <p:spPr>
            <a:xfrm>
              <a:off x="5889928" y="3242340"/>
              <a:ext cx="811856" cy="678242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5233670C-1924-44A0-8A4C-0101262EF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9" t="-43" r="31503" b="48956"/>
            <a:stretch/>
          </p:blipFill>
          <p:spPr>
            <a:xfrm>
              <a:off x="5333528" y="3275209"/>
              <a:ext cx="627479" cy="653092"/>
            </a:xfrm>
            <a:prstGeom prst="rect">
              <a:avLst/>
            </a:prstGeom>
          </p:spPr>
        </p:pic>
        <p:pic>
          <p:nvPicPr>
            <p:cNvPr id="116" name="그림 115" descr="램프이(가) 표시된 사진&#10;&#10;자동 생성된 설명">
              <a:extLst>
                <a:ext uri="{FF2B5EF4-FFF2-40B4-BE49-F238E27FC236}">
                  <a16:creationId xmlns:a16="http://schemas.microsoft.com/office/drawing/2014/main" id="{4396C52A-421F-4C23-BEC9-94E368446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" t="5280" r="65472" b="62270"/>
            <a:stretch/>
          </p:blipFill>
          <p:spPr>
            <a:xfrm>
              <a:off x="6529290" y="3244881"/>
              <a:ext cx="778530" cy="694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5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007238-C26F-4CF6-9757-3987B09A08EC}"/>
              </a:ext>
            </a:extLst>
          </p:cNvPr>
          <p:cNvGrpSpPr/>
          <p:nvPr/>
        </p:nvGrpSpPr>
        <p:grpSpPr>
          <a:xfrm>
            <a:off x="82153" y="993573"/>
            <a:ext cx="7116470" cy="5337352"/>
            <a:chOff x="111181" y="1051629"/>
            <a:chExt cx="7116470" cy="5337352"/>
          </a:xfrm>
        </p:grpSpPr>
        <p:pic>
          <p:nvPicPr>
            <p:cNvPr id="7" name="그림 6" descr="공, 여자, 쥐고있는, 플레이어이(가) 표시된 사진&#10;&#10;자동 생성된 설명">
              <a:extLst>
                <a:ext uri="{FF2B5EF4-FFF2-40B4-BE49-F238E27FC236}">
                  <a16:creationId xmlns:a16="http://schemas.microsoft.com/office/drawing/2014/main" id="{375A96AD-6763-441F-B693-0063F71D4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81" y="1051629"/>
              <a:ext cx="7116470" cy="53373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59594E-B654-48D7-B4FC-14B8914E1159}"/>
                </a:ext>
              </a:extLst>
            </p:cNvPr>
            <p:cNvSpPr txBox="1"/>
            <p:nvPr/>
          </p:nvSpPr>
          <p:spPr>
            <a:xfrm>
              <a:off x="2404043" y="3478119"/>
              <a:ext cx="27190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어릴 때의 버릇은 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늙어서도 고치기 힘들다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6C0140-0534-420E-AE13-2394604D0FD5}"/>
                </a:ext>
              </a:extLst>
            </p:cNvPr>
            <p:cNvSpPr txBox="1"/>
            <p:nvPr/>
          </p:nvSpPr>
          <p:spPr>
            <a:xfrm>
              <a:off x="553234" y="1548284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19A0F3-173E-45DE-AD9C-E5993392B487}"/>
              </a:ext>
            </a:extLst>
          </p:cNvPr>
          <p:cNvGrpSpPr/>
          <p:nvPr/>
        </p:nvGrpSpPr>
        <p:grpSpPr>
          <a:xfrm>
            <a:off x="3215640" y="3844988"/>
            <a:ext cx="5342220" cy="2277729"/>
            <a:chOff x="3244668" y="3903044"/>
            <a:chExt cx="5342220" cy="2277729"/>
          </a:xfrm>
        </p:grpSpPr>
        <p:pic>
          <p:nvPicPr>
            <p:cNvPr id="16" name="그림 15" descr="테이블, 방이(가) 표시된 사진&#10;&#10;자동 생성된 설명">
              <a:extLst>
                <a:ext uri="{FF2B5EF4-FFF2-40B4-BE49-F238E27FC236}">
                  <a16:creationId xmlns:a16="http://schemas.microsoft.com/office/drawing/2014/main" id="{51C5DD99-7A86-4B52-99A8-800472346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65" t="43298" r="7157" b="43104"/>
            <a:stretch/>
          </p:blipFill>
          <p:spPr>
            <a:xfrm>
              <a:off x="3244668" y="5162357"/>
              <a:ext cx="3652102" cy="885167"/>
            </a:xfrm>
            <a:prstGeom prst="rect">
              <a:avLst/>
            </a:prstGeom>
          </p:spPr>
        </p:pic>
        <p:pic>
          <p:nvPicPr>
            <p:cNvPr id="12" name="그림 11" descr="테이블, 방이(가) 표시된 사진&#10;&#10;자동 생성된 설명">
              <a:extLst>
                <a:ext uri="{FF2B5EF4-FFF2-40B4-BE49-F238E27FC236}">
                  <a16:creationId xmlns:a16="http://schemas.microsoft.com/office/drawing/2014/main" id="{F6AACD06-ED6F-4E82-9C4B-CA5CD287A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1" t="59804" r="47633" b="4747"/>
            <a:stretch/>
          </p:blipFill>
          <p:spPr>
            <a:xfrm>
              <a:off x="6476098" y="3952570"/>
              <a:ext cx="2110790" cy="2228203"/>
            </a:xfrm>
            <a:prstGeom prst="rect">
              <a:avLst/>
            </a:prstGeom>
          </p:spPr>
        </p:pic>
        <p:pic>
          <p:nvPicPr>
            <p:cNvPr id="13" name="그림 12" descr="방이(가) 표시된 사진&#10;&#10;자동 생성된 설명">
              <a:extLst>
                <a:ext uri="{FF2B5EF4-FFF2-40B4-BE49-F238E27FC236}">
                  <a16:creationId xmlns:a16="http://schemas.microsoft.com/office/drawing/2014/main" id="{07CC0F2C-4641-4031-BB90-95F195ABB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8748"/>
            <a:stretch/>
          </p:blipFill>
          <p:spPr>
            <a:xfrm>
              <a:off x="6409246" y="4690682"/>
              <a:ext cx="1122247" cy="96308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A36768-8088-44B8-84FC-84D4DAD400F2}"/>
                </a:ext>
              </a:extLst>
            </p:cNvPr>
            <p:cNvSpPr txBox="1"/>
            <p:nvPr/>
          </p:nvSpPr>
          <p:spPr>
            <a:xfrm>
              <a:off x="6493454" y="3903044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856652-3C7D-4CBC-B906-9528D1BF8E9A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65C1DA-6380-42D5-AD31-1DFCC86CB275}"/>
              </a:ext>
            </a:extLst>
          </p:cNvPr>
          <p:cNvSpPr txBox="1"/>
          <p:nvPr/>
        </p:nvSpPr>
        <p:spPr>
          <a:xfrm>
            <a:off x="337062" y="369359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개발 배경</a:t>
            </a:r>
          </a:p>
        </p:txBody>
      </p:sp>
      <p:graphicFrame>
        <p:nvGraphicFramePr>
          <p:cNvPr id="45" name="다이어그램 44">
            <a:extLst>
              <a:ext uri="{FF2B5EF4-FFF2-40B4-BE49-F238E27FC236}">
                <a16:creationId xmlns:a16="http://schemas.microsoft.com/office/drawing/2014/main" id="{819C5F28-13E8-4BBC-A385-356B85A02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672964"/>
              </p:ext>
            </p:extLst>
          </p:nvPr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C86FD539-F05C-4F60-80D9-45DEC585D9A3}"/>
              </a:ext>
            </a:extLst>
          </p:cNvPr>
          <p:cNvSpPr/>
          <p:nvPr/>
        </p:nvSpPr>
        <p:spPr>
          <a:xfrm>
            <a:off x="0" y="966765"/>
            <a:ext cx="9144000" cy="5916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447148-2238-4AE4-9298-0B1EF38489BF}"/>
              </a:ext>
            </a:extLst>
          </p:cNvPr>
          <p:cNvGrpSpPr/>
          <p:nvPr/>
        </p:nvGrpSpPr>
        <p:grpSpPr>
          <a:xfrm>
            <a:off x="594728" y="2301454"/>
            <a:ext cx="7998267" cy="3186120"/>
            <a:chOff x="594728" y="2301454"/>
            <a:chExt cx="7998267" cy="318612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2C04916-F868-475F-B698-0F0D586C4AC4}"/>
                </a:ext>
              </a:extLst>
            </p:cNvPr>
            <p:cNvSpPr/>
            <p:nvPr/>
          </p:nvSpPr>
          <p:spPr>
            <a:xfrm>
              <a:off x="594728" y="2301454"/>
              <a:ext cx="7998267" cy="3186120"/>
            </a:xfrm>
            <a:prstGeom prst="rect">
              <a:avLst/>
            </a:prstGeom>
            <a:solidFill>
              <a:srgbClr val="7F81D5"/>
            </a:solidFill>
            <a:ln>
              <a:noFill/>
            </a:ln>
            <a:effectLst>
              <a:outerShdw blurRad="127000" dist="1270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0" rtlCol="0" anchor="ctr"/>
            <a:lstStyle/>
            <a:p>
              <a:r>
                <a:rPr lang="en-US" altLang="ko-KR" sz="20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(3</a:t>
              </a:r>
              <a:r>
                <a:rPr lang="ko-KR" altLang="en-US" sz="20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세</a:t>
              </a:r>
              <a:r>
                <a:rPr lang="en-US" altLang="ko-KR" sz="20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~5</a:t>
              </a:r>
              <a:r>
                <a:rPr lang="ko-KR" altLang="en-US" sz="20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세</a:t>
              </a:r>
              <a:r>
                <a:rPr lang="en-US" altLang="ko-KR" sz="20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2800" spc="-1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3200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뇌의 가소성이 좋은 시기에</a:t>
              </a:r>
              <a:endParaRPr lang="en-US" altLang="ko-KR" sz="3200" spc="-150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  <a:p>
              <a:r>
                <a:rPr lang="ko-KR" altLang="en-US" sz="4000" spc="-150" dirty="0">
                  <a:gradFill flip="none" rotWithShape="1">
                    <a:gsLst>
                      <a:gs pos="0">
                        <a:srgbClr val="91E9E4"/>
                      </a:gs>
                      <a:gs pos="100000">
                        <a:srgbClr val="FBD786"/>
                      </a:gs>
                    </a:gsLst>
                    <a:lin ang="0" scaled="1"/>
                    <a:tileRect/>
                  </a:gra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올바른 생활 습관 교육</a:t>
              </a:r>
              <a:r>
                <a:rPr lang="ko-KR" altLang="en-US" sz="3200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이 필요</a:t>
              </a:r>
              <a:endParaRPr lang="en-US" altLang="ko-KR" sz="3200" spc="-150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  <a:p>
              <a:endParaRPr lang="ko-KR" altLang="en-US" sz="3200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8E232C-7259-4419-B38E-BB3F094C0702}"/>
                </a:ext>
              </a:extLst>
            </p:cNvPr>
            <p:cNvSpPr txBox="1"/>
            <p:nvPr/>
          </p:nvSpPr>
          <p:spPr>
            <a:xfrm>
              <a:off x="927521" y="4768881"/>
              <a:ext cx="43300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*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뇌 가소성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뇌 세포와 뇌 부위가 유동적으로 변하는 것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68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내용 및 용도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-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시나리오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64A0CAE1-CB5C-43DD-AE2D-C94E0CD242C5}"/>
              </a:ext>
            </a:extLst>
          </p:cNvPr>
          <p:cNvGrpSpPr/>
          <p:nvPr/>
        </p:nvGrpSpPr>
        <p:grpSpPr>
          <a:xfrm>
            <a:off x="-652462" y="1798668"/>
            <a:ext cx="10448924" cy="4223735"/>
            <a:chOff x="819508" y="1173187"/>
            <a:chExt cx="7285412" cy="273951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2338C8-7C7E-4110-8456-76D686111852}"/>
                </a:ext>
              </a:extLst>
            </p:cNvPr>
            <p:cNvSpPr/>
            <p:nvPr/>
          </p:nvSpPr>
          <p:spPr>
            <a:xfrm>
              <a:off x="2118753" y="1173191"/>
              <a:ext cx="4682870" cy="27395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56E6660-46D0-4312-BE85-5CF617439603}"/>
                </a:ext>
              </a:extLst>
            </p:cNvPr>
            <p:cNvGrpSpPr/>
            <p:nvPr/>
          </p:nvGrpSpPr>
          <p:grpSpPr>
            <a:xfrm>
              <a:off x="6778422" y="1173189"/>
              <a:ext cx="1326498" cy="2739509"/>
              <a:chOff x="3259865" y="1514211"/>
              <a:chExt cx="1489047" cy="3829576"/>
            </a:xfrm>
          </p:grpSpPr>
          <p:sp>
            <p:nvSpPr>
              <p:cNvPr id="56" name="사각형: 둥근 위쪽 모서리 55">
                <a:extLst>
                  <a:ext uri="{FF2B5EF4-FFF2-40B4-BE49-F238E27FC236}">
                    <a16:creationId xmlns:a16="http://schemas.microsoft.com/office/drawing/2014/main" id="{E999CD21-0731-4A6D-8694-959361B92526}"/>
                  </a:ext>
                </a:extLst>
              </p:cNvPr>
              <p:cNvSpPr/>
              <p:nvPr/>
            </p:nvSpPr>
            <p:spPr>
              <a:xfrm rot="16200000" flipV="1">
                <a:off x="2181881" y="2776755"/>
                <a:ext cx="3829574" cy="1304489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위쪽 모서리 56">
                <a:extLst>
                  <a:ext uri="{FF2B5EF4-FFF2-40B4-BE49-F238E27FC236}">
                    <a16:creationId xmlns:a16="http://schemas.microsoft.com/office/drawing/2014/main" id="{F2F7E900-907E-44B3-95A8-E93A5087B73F}"/>
                  </a:ext>
                </a:extLst>
              </p:cNvPr>
              <p:cNvSpPr/>
              <p:nvPr/>
            </p:nvSpPr>
            <p:spPr>
              <a:xfrm rot="16200000" flipV="1">
                <a:off x="2089601" y="2684475"/>
                <a:ext cx="3829575" cy="1489047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rgbClr val="86B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E096674-76E0-4958-9165-9E4A50A6F336}"/>
                </a:ext>
              </a:extLst>
            </p:cNvPr>
            <p:cNvGrpSpPr/>
            <p:nvPr/>
          </p:nvGrpSpPr>
          <p:grpSpPr>
            <a:xfrm flipH="1">
              <a:off x="819508" y="1173187"/>
              <a:ext cx="1326495" cy="2739509"/>
              <a:chOff x="3259864" y="1514211"/>
              <a:chExt cx="1489048" cy="3829576"/>
            </a:xfrm>
          </p:grpSpPr>
          <p:sp>
            <p:nvSpPr>
              <p:cNvPr id="54" name="사각형: 둥근 위쪽 모서리 53">
                <a:extLst>
                  <a:ext uri="{FF2B5EF4-FFF2-40B4-BE49-F238E27FC236}">
                    <a16:creationId xmlns:a16="http://schemas.microsoft.com/office/drawing/2014/main" id="{61543D0E-27FA-4F21-A1C0-35101D250D20}"/>
                  </a:ext>
                </a:extLst>
              </p:cNvPr>
              <p:cNvSpPr/>
              <p:nvPr/>
            </p:nvSpPr>
            <p:spPr>
              <a:xfrm rot="16200000" flipV="1">
                <a:off x="2181881" y="2776755"/>
                <a:ext cx="3829574" cy="1304489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: 둥근 위쪽 모서리 54">
                <a:extLst>
                  <a:ext uri="{FF2B5EF4-FFF2-40B4-BE49-F238E27FC236}">
                    <a16:creationId xmlns:a16="http://schemas.microsoft.com/office/drawing/2014/main" id="{41152018-60A1-46D5-A209-AD03E773D44D}"/>
                  </a:ext>
                </a:extLst>
              </p:cNvPr>
              <p:cNvSpPr/>
              <p:nvPr/>
            </p:nvSpPr>
            <p:spPr>
              <a:xfrm rot="16200000" flipV="1">
                <a:off x="2089600" y="2684475"/>
                <a:ext cx="3829575" cy="1489047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rgbClr val="3FC9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F387A4D-917A-44D7-9F1C-7E82CC1057FF}"/>
                </a:ext>
              </a:extLst>
            </p:cNvPr>
            <p:cNvSpPr/>
            <p:nvPr/>
          </p:nvSpPr>
          <p:spPr>
            <a:xfrm>
              <a:off x="1181228" y="1672675"/>
              <a:ext cx="540000" cy="54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42E646A-517E-40D5-BE84-31EF7E260606}"/>
                </a:ext>
              </a:extLst>
            </p:cNvPr>
            <p:cNvSpPr/>
            <p:nvPr/>
          </p:nvSpPr>
          <p:spPr>
            <a:xfrm>
              <a:off x="1155853" y="282716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5599D4C-2CBE-446E-B3CB-D0EC86E2B572}"/>
                </a:ext>
              </a:extLst>
            </p:cNvPr>
            <p:cNvSpPr/>
            <p:nvPr/>
          </p:nvSpPr>
          <p:spPr>
            <a:xfrm>
              <a:off x="1382334" y="2604280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2BF6F7B-E13A-40D3-AB90-6E1ADB947043}"/>
                </a:ext>
              </a:extLst>
            </p:cNvPr>
            <p:cNvSpPr/>
            <p:nvPr/>
          </p:nvSpPr>
          <p:spPr>
            <a:xfrm>
              <a:off x="1379131" y="300716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C7FDDF6-BB35-426E-93CA-0F4DAC9D7231}"/>
                </a:ext>
              </a:extLst>
            </p:cNvPr>
            <p:cNvSpPr/>
            <p:nvPr/>
          </p:nvSpPr>
          <p:spPr>
            <a:xfrm>
              <a:off x="1602410" y="282716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03FC8-2CBF-4A63-9F5A-B5CBEC372CFF}"/>
                </a:ext>
              </a:extLst>
            </p:cNvPr>
            <p:cNvSpPr/>
            <p:nvPr/>
          </p:nvSpPr>
          <p:spPr>
            <a:xfrm>
              <a:off x="1752135" y="3235595"/>
              <a:ext cx="165875" cy="180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591B02-5F09-4574-B71A-79CACA6862F0}"/>
                </a:ext>
              </a:extLst>
            </p:cNvPr>
            <p:cNvSpPr/>
            <p:nvPr/>
          </p:nvSpPr>
          <p:spPr>
            <a:xfrm>
              <a:off x="1747951" y="1415037"/>
              <a:ext cx="218457" cy="687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D0598FC-C715-4410-ABB8-CD163A142924}"/>
                </a:ext>
              </a:extLst>
            </p:cNvPr>
            <p:cNvSpPr/>
            <p:nvPr/>
          </p:nvSpPr>
          <p:spPr>
            <a:xfrm>
              <a:off x="7174354" y="1916993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25ACCF-367D-4B13-8AB3-E60A13C1A099}"/>
                </a:ext>
              </a:extLst>
            </p:cNvPr>
            <p:cNvSpPr/>
            <p:nvPr/>
          </p:nvSpPr>
          <p:spPr>
            <a:xfrm>
              <a:off x="7400835" y="169410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E91B718-11A2-4D59-A812-23E29FA47E45}"/>
                </a:ext>
              </a:extLst>
            </p:cNvPr>
            <p:cNvSpPr/>
            <p:nvPr/>
          </p:nvSpPr>
          <p:spPr>
            <a:xfrm>
              <a:off x="7397632" y="2096993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3DCE7E3-AE8D-4752-8FD0-8BA42C0CF9CB}"/>
                </a:ext>
              </a:extLst>
            </p:cNvPr>
            <p:cNvSpPr/>
            <p:nvPr/>
          </p:nvSpPr>
          <p:spPr>
            <a:xfrm>
              <a:off x="7620911" y="1916993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B342BB9-8293-411E-9160-C1128F9913FE}"/>
                </a:ext>
              </a:extLst>
            </p:cNvPr>
            <p:cNvSpPr/>
            <p:nvPr/>
          </p:nvSpPr>
          <p:spPr>
            <a:xfrm>
              <a:off x="7217632" y="2584842"/>
              <a:ext cx="540000" cy="54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A14AE25-6A78-4DB7-8F33-D2041BBC5743}"/>
                </a:ext>
              </a:extLst>
            </p:cNvPr>
            <p:cNvSpPr/>
            <p:nvPr/>
          </p:nvSpPr>
          <p:spPr>
            <a:xfrm>
              <a:off x="6994354" y="323559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219BD1-4B32-429D-A445-0B8CD96D004A}"/>
                </a:ext>
              </a:extLst>
            </p:cNvPr>
            <p:cNvSpPr/>
            <p:nvPr/>
          </p:nvSpPr>
          <p:spPr>
            <a:xfrm>
              <a:off x="6885125" y="1380684"/>
              <a:ext cx="218457" cy="687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6AD51D7-081D-476C-A391-A30A52160E96}"/>
                </a:ext>
              </a:extLst>
            </p:cNvPr>
            <p:cNvSpPr/>
            <p:nvPr/>
          </p:nvSpPr>
          <p:spPr>
            <a:xfrm rot="5400000">
              <a:off x="6876498" y="1387588"/>
              <a:ext cx="218457" cy="687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22FD3A1-15D5-4BA0-B60B-65C5BA921AE1}"/>
              </a:ext>
            </a:extLst>
          </p:cNvPr>
          <p:cNvSpPr/>
          <p:nvPr/>
        </p:nvSpPr>
        <p:spPr>
          <a:xfrm>
            <a:off x="308230" y="1234375"/>
            <a:ext cx="4901550" cy="421374"/>
          </a:xfrm>
          <a:prstGeom prst="roundRect">
            <a:avLst>
              <a:gd name="adj" fmla="val 50000"/>
            </a:avLst>
          </a:prstGeom>
          <a:solidFill>
            <a:srgbClr val="87B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 Bold" panose="020D0804000000000000" pitchFamily="50" charset="-127"/>
                <a:ea typeface="나눔고딕 Bold" panose="020D0804000000000000" pitchFamily="50" charset="-127"/>
              </a:rPr>
              <a:t>아이용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 피드백 디바이스 </a:t>
            </a:r>
            <a:r>
              <a:rPr lang="en-US" altLang="ko-KR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– 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권유 습관 미실행시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A1CD11-3D6D-42BB-9240-63B3CAAF6335}"/>
              </a:ext>
            </a:extLst>
          </p:cNvPr>
          <p:cNvGrpSpPr/>
          <p:nvPr/>
        </p:nvGrpSpPr>
        <p:grpSpPr>
          <a:xfrm>
            <a:off x="1509800" y="2165894"/>
            <a:ext cx="6120000" cy="3600000"/>
            <a:chOff x="1509800" y="2165894"/>
            <a:chExt cx="6120000" cy="3600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EE1109A-3F92-4E8D-B096-990403AE6F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3"/>
            <a:srcRect t="1" b="1077"/>
            <a:stretch/>
          </p:blipFill>
          <p:spPr>
            <a:xfrm>
              <a:off x="1509800" y="2165894"/>
              <a:ext cx="6120000" cy="3600000"/>
            </a:xfrm>
            <a:prstGeom prst="rect">
              <a:avLst/>
            </a:prstGeom>
          </p:spPr>
        </p:pic>
        <p:pic>
          <p:nvPicPr>
            <p:cNvPr id="72" name="그림 71" descr="방이(가) 표시된 사진&#10;&#10;자동 생성된 설명">
              <a:extLst>
                <a:ext uri="{FF2B5EF4-FFF2-40B4-BE49-F238E27FC236}">
                  <a16:creationId xmlns:a16="http://schemas.microsoft.com/office/drawing/2014/main" id="{B515C2A4-AB73-4358-8CBB-0CD62148F94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22" t="48058" r="74504" b="34688"/>
            <a:stretch/>
          </p:blipFill>
          <p:spPr>
            <a:xfrm>
              <a:off x="2214288" y="3910534"/>
              <a:ext cx="855233" cy="62116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BD7DD9-10DD-4FAA-B5C6-6031BEF736C3}"/>
              </a:ext>
            </a:extLst>
          </p:cNvPr>
          <p:cNvGrpSpPr/>
          <p:nvPr/>
        </p:nvGrpSpPr>
        <p:grpSpPr>
          <a:xfrm>
            <a:off x="1485836" y="2118584"/>
            <a:ext cx="6261630" cy="3671775"/>
            <a:chOff x="1496621" y="2094119"/>
            <a:chExt cx="6133179" cy="3671775"/>
          </a:xfrm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9FDFBE7-E4BF-43E1-B066-1CB36B2A9F94}"/>
                </a:ext>
              </a:extLst>
            </p:cNvPr>
            <p:cNvSpPr/>
            <p:nvPr/>
          </p:nvSpPr>
          <p:spPr>
            <a:xfrm>
              <a:off x="1496621" y="2094119"/>
              <a:ext cx="6133179" cy="3671775"/>
            </a:xfrm>
            <a:custGeom>
              <a:avLst/>
              <a:gdLst>
                <a:gd name="connsiteX0" fmla="*/ 213692 w 6133179"/>
                <a:gd name="connsiteY0" fmla="*/ 1755289 h 3608166"/>
                <a:gd name="connsiteX1" fmla="*/ 213692 w 6133179"/>
                <a:gd name="connsiteY1" fmla="*/ 2406890 h 3608166"/>
                <a:gd name="connsiteX2" fmla="*/ 1663650 w 6133179"/>
                <a:gd name="connsiteY2" fmla="*/ 2406890 h 3608166"/>
                <a:gd name="connsiteX3" fmla="*/ 1663650 w 6133179"/>
                <a:gd name="connsiteY3" fmla="*/ 1755289 h 3608166"/>
                <a:gd name="connsiteX4" fmla="*/ 0 w 6133179"/>
                <a:gd name="connsiteY4" fmla="*/ 0 h 3608166"/>
                <a:gd name="connsiteX5" fmla="*/ 6133179 w 6133179"/>
                <a:gd name="connsiteY5" fmla="*/ 0 h 3608166"/>
                <a:gd name="connsiteX6" fmla="*/ 6133179 w 6133179"/>
                <a:gd name="connsiteY6" fmla="*/ 3608166 h 3608166"/>
                <a:gd name="connsiteX7" fmla="*/ 0 w 6133179"/>
                <a:gd name="connsiteY7" fmla="*/ 3608166 h 36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33179" h="3608166">
                  <a:moveTo>
                    <a:pt x="213692" y="1755289"/>
                  </a:moveTo>
                  <a:lnTo>
                    <a:pt x="213692" y="2406890"/>
                  </a:lnTo>
                  <a:lnTo>
                    <a:pt x="1663650" y="2406890"/>
                  </a:lnTo>
                  <a:lnTo>
                    <a:pt x="1663650" y="1755289"/>
                  </a:lnTo>
                  <a:close/>
                  <a:moveTo>
                    <a:pt x="0" y="0"/>
                  </a:moveTo>
                  <a:lnTo>
                    <a:pt x="6133179" y="0"/>
                  </a:lnTo>
                  <a:lnTo>
                    <a:pt x="6133179" y="3608166"/>
                  </a:lnTo>
                  <a:lnTo>
                    <a:pt x="0" y="3608166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DCF6A7-E43B-4004-816E-1AF9B449C972}"/>
                </a:ext>
              </a:extLst>
            </p:cNvPr>
            <p:cNvSpPr/>
            <p:nvPr/>
          </p:nvSpPr>
          <p:spPr>
            <a:xfrm>
              <a:off x="1710313" y="3900282"/>
              <a:ext cx="1449958" cy="651601"/>
            </a:xfrm>
            <a:prstGeom prst="rect">
              <a:avLst/>
            </a:prstGeom>
            <a:noFill/>
            <a:ln w="57150" cap="rnd">
              <a:solidFill>
                <a:schemeClr val="accent4">
                  <a:lumMod val="20000"/>
                  <a:lumOff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56EE4B-78BD-44D5-9143-D3D023F9D44B}"/>
              </a:ext>
            </a:extLst>
          </p:cNvPr>
          <p:cNvGrpSpPr/>
          <p:nvPr/>
        </p:nvGrpSpPr>
        <p:grpSpPr>
          <a:xfrm>
            <a:off x="5713689" y="3966305"/>
            <a:ext cx="1429159" cy="1605999"/>
            <a:chOff x="9996350" y="6005555"/>
            <a:chExt cx="1429159" cy="160599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B920524-908F-4CD1-B4FA-06B8CB081BC5}"/>
                </a:ext>
              </a:extLst>
            </p:cNvPr>
            <p:cNvSpPr/>
            <p:nvPr/>
          </p:nvSpPr>
          <p:spPr>
            <a:xfrm>
              <a:off x="9996350" y="6022397"/>
              <a:ext cx="1399577" cy="1393664"/>
            </a:xfrm>
            <a:prstGeom prst="ellipse">
              <a:avLst/>
            </a:prstGeom>
            <a:solidFill>
              <a:srgbClr val="FEF3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인형, 장난감, 음식, 방이(가) 표시된 사진&#10;&#10;자동 생성된 설명">
              <a:extLst>
                <a:ext uri="{FF2B5EF4-FFF2-40B4-BE49-F238E27FC236}">
                  <a16:creationId xmlns:a16="http://schemas.microsoft.com/office/drawing/2014/main" id="{2784CDDF-E3E5-43B8-9FD2-BFCB1F739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45" b="55416"/>
            <a:stretch/>
          </p:blipFill>
          <p:spPr>
            <a:xfrm>
              <a:off x="10140548" y="6005555"/>
              <a:ext cx="1091028" cy="1323648"/>
            </a:xfrm>
            <a:prstGeom prst="rect">
              <a:avLst/>
            </a:prstGeom>
          </p:spPr>
        </p:pic>
        <p:pic>
          <p:nvPicPr>
            <p:cNvPr id="6" name="그림 5" descr="방, 음식이(가) 표시된 사진&#10;&#10;자동 생성된 설명">
              <a:extLst>
                <a:ext uri="{FF2B5EF4-FFF2-40B4-BE49-F238E27FC236}">
                  <a16:creationId xmlns:a16="http://schemas.microsoft.com/office/drawing/2014/main" id="{AEB61F0C-BEB1-48CB-A8F9-21C91ECCA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4" t="52991" r="60207"/>
            <a:stretch/>
          </p:blipFill>
          <p:spPr>
            <a:xfrm rot="778353">
              <a:off x="10718798" y="6800210"/>
              <a:ext cx="706711" cy="811344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C49D49C-66D2-445D-A585-FA2C57E8CE51}"/>
              </a:ext>
            </a:extLst>
          </p:cNvPr>
          <p:cNvGrpSpPr/>
          <p:nvPr/>
        </p:nvGrpSpPr>
        <p:grpSpPr>
          <a:xfrm>
            <a:off x="1498600" y="2174060"/>
            <a:ext cx="6159560" cy="3600000"/>
            <a:chOff x="1498600" y="2174060"/>
            <a:chExt cx="6159560" cy="3600000"/>
          </a:xfrm>
        </p:grpSpPr>
        <p:pic>
          <p:nvPicPr>
            <p:cNvPr id="11" name="그림 10" descr="표지판이(가) 표시된 사진&#10;&#10;자동 생성된 설명">
              <a:extLst>
                <a:ext uri="{FF2B5EF4-FFF2-40B4-BE49-F238E27FC236}">
                  <a16:creationId xmlns:a16="http://schemas.microsoft.com/office/drawing/2014/main" id="{A45A3D70-99F6-4A1F-B697-11368B0DB4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27" y="2174060"/>
              <a:ext cx="6120000" cy="3600000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BFFE4D6-5375-4D43-8351-C3A1B43FB0C1}"/>
                </a:ext>
              </a:extLst>
            </p:cNvPr>
            <p:cNvGrpSpPr/>
            <p:nvPr/>
          </p:nvGrpSpPr>
          <p:grpSpPr>
            <a:xfrm>
              <a:off x="1498600" y="2174060"/>
              <a:ext cx="6159560" cy="3591834"/>
              <a:chOff x="1498600" y="2174060"/>
              <a:chExt cx="6159560" cy="3591834"/>
            </a:xfrm>
          </p:grpSpPr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A5B63A39-53EA-45E5-9735-6626EFFAD15C}"/>
                  </a:ext>
                </a:extLst>
              </p:cNvPr>
              <p:cNvSpPr/>
              <p:nvPr/>
            </p:nvSpPr>
            <p:spPr>
              <a:xfrm>
                <a:off x="1498600" y="2174060"/>
                <a:ext cx="6159560" cy="3591834"/>
              </a:xfrm>
              <a:custGeom>
                <a:avLst/>
                <a:gdLst>
                  <a:gd name="connsiteX0" fmla="*/ 206528 w 6159560"/>
                  <a:gd name="connsiteY0" fmla="*/ 1778342 h 3591834"/>
                  <a:gd name="connsiteX1" fmla="*/ 206528 w 6159560"/>
                  <a:gd name="connsiteY1" fmla="*/ 2399504 h 3591834"/>
                  <a:gd name="connsiteX2" fmla="*/ 1263053 w 6159560"/>
                  <a:gd name="connsiteY2" fmla="*/ 2399504 h 3591834"/>
                  <a:gd name="connsiteX3" fmla="*/ 1263053 w 6159560"/>
                  <a:gd name="connsiteY3" fmla="*/ 1778342 h 3591834"/>
                  <a:gd name="connsiteX4" fmla="*/ 1869866 w 6159560"/>
                  <a:gd name="connsiteY4" fmla="*/ 989696 h 3591834"/>
                  <a:gd name="connsiteX5" fmla="*/ 1869866 w 6159560"/>
                  <a:gd name="connsiteY5" fmla="*/ 3449565 h 3591834"/>
                  <a:gd name="connsiteX6" fmla="*/ 4250927 w 6159560"/>
                  <a:gd name="connsiteY6" fmla="*/ 3449565 h 3591834"/>
                  <a:gd name="connsiteX7" fmla="*/ 4250927 w 6159560"/>
                  <a:gd name="connsiteY7" fmla="*/ 989696 h 3591834"/>
                  <a:gd name="connsiteX8" fmla="*/ 0 w 6159560"/>
                  <a:gd name="connsiteY8" fmla="*/ 0 h 3591834"/>
                  <a:gd name="connsiteX9" fmla="*/ 6159560 w 6159560"/>
                  <a:gd name="connsiteY9" fmla="*/ 0 h 3591834"/>
                  <a:gd name="connsiteX10" fmla="*/ 6159560 w 6159560"/>
                  <a:gd name="connsiteY10" fmla="*/ 3591834 h 3591834"/>
                  <a:gd name="connsiteX11" fmla="*/ 0 w 6159560"/>
                  <a:gd name="connsiteY11" fmla="*/ 3591834 h 3591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59560" h="3591834">
                    <a:moveTo>
                      <a:pt x="206528" y="1778342"/>
                    </a:moveTo>
                    <a:lnTo>
                      <a:pt x="206528" y="2399504"/>
                    </a:lnTo>
                    <a:lnTo>
                      <a:pt x="1263053" y="2399504"/>
                    </a:lnTo>
                    <a:lnTo>
                      <a:pt x="1263053" y="1778342"/>
                    </a:lnTo>
                    <a:close/>
                    <a:moveTo>
                      <a:pt x="1869866" y="989696"/>
                    </a:moveTo>
                    <a:lnTo>
                      <a:pt x="1869866" y="3449565"/>
                    </a:lnTo>
                    <a:lnTo>
                      <a:pt x="4250927" y="3449565"/>
                    </a:lnTo>
                    <a:lnTo>
                      <a:pt x="4250927" y="989696"/>
                    </a:lnTo>
                    <a:close/>
                    <a:moveTo>
                      <a:pt x="0" y="0"/>
                    </a:moveTo>
                    <a:lnTo>
                      <a:pt x="6159560" y="0"/>
                    </a:lnTo>
                    <a:lnTo>
                      <a:pt x="6159560" y="3591834"/>
                    </a:lnTo>
                    <a:lnTo>
                      <a:pt x="0" y="3591834"/>
                    </a:lnTo>
                    <a:close/>
                  </a:path>
                </a:pathLst>
              </a:custGeom>
              <a:solidFill>
                <a:srgbClr val="000000">
                  <a:alpha val="4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0CDDAFA-06E7-4D34-ACD5-FDED3C785CE2}"/>
                  </a:ext>
                </a:extLst>
              </p:cNvPr>
              <p:cNvSpPr/>
              <p:nvPr/>
            </p:nvSpPr>
            <p:spPr>
              <a:xfrm>
                <a:off x="1704588" y="3921236"/>
                <a:ext cx="1056525" cy="621162"/>
              </a:xfrm>
              <a:prstGeom prst="rect">
                <a:avLst/>
              </a:prstGeom>
              <a:noFill/>
              <a:ln w="57150" cap="rnd">
                <a:solidFill>
                  <a:schemeClr val="accent4">
                    <a:lumMod val="20000"/>
                    <a:lumOff val="8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BCAB3D2E-62C1-4C32-9798-FD2AEE12F11B}"/>
                  </a:ext>
                </a:extLst>
              </p:cNvPr>
              <p:cNvSpPr/>
              <p:nvPr/>
            </p:nvSpPr>
            <p:spPr>
              <a:xfrm>
                <a:off x="3397571" y="3131819"/>
                <a:ext cx="2355627" cy="2491805"/>
              </a:xfrm>
              <a:prstGeom prst="rect">
                <a:avLst/>
              </a:prstGeom>
              <a:noFill/>
              <a:ln w="57150" cap="rnd">
                <a:solidFill>
                  <a:schemeClr val="accent4">
                    <a:lumMod val="20000"/>
                    <a:lumOff val="8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330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사람, 젊은, 조그만, 소년이(가) 표시된 사진&#10;&#10;자동 생성된 설명">
            <a:extLst>
              <a:ext uri="{FF2B5EF4-FFF2-40B4-BE49-F238E27FC236}">
                <a16:creationId xmlns:a16="http://schemas.microsoft.com/office/drawing/2014/main" id="{7D4114A4-78EE-4B11-BF84-1F033E4D9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" t="5277" r="1203"/>
          <a:stretch/>
        </p:blipFill>
        <p:spPr>
          <a:xfrm>
            <a:off x="0" y="941344"/>
            <a:ext cx="9144000" cy="5916655"/>
          </a:xfrm>
          <a:prstGeom prst="rect">
            <a:avLst/>
          </a:prstGeom>
        </p:spPr>
      </p:pic>
      <p:graphicFrame>
        <p:nvGraphicFramePr>
          <p:cNvPr id="77" name="다이어그램 76">
            <a:extLst>
              <a:ext uri="{FF2B5EF4-FFF2-40B4-BE49-F238E27FC236}">
                <a16:creationId xmlns:a16="http://schemas.microsoft.com/office/drawing/2014/main" id="{E199CCD1-58A9-4B44-AC42-9A7F573FA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903028"/>
              </p:ext>
            </p:extLst>
          </p:nvPr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개발 배경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59127A-41DD-4523-A776-9BA21B42696D}"/>
              </a:ext>
            </a:extLst>
          </p:cNvPr>
          <p:cNvSpPr/>
          <p:nvPr/>
        </p:nvSpPr>
        <p:spPr>
          <a:xfrm>
            <a:off x="-1" y="937651"/>
            <a:ext cx="9144000" cy="59166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565CBAA-5B4A-4E1F-9FEA-9E66E6DF85AB}"/>
              </a:ext>
            </a:extLst>
          </p:cNvPr>
          <p:cNvGrpSpPr/>
          <p:nvPr/>
        </p:nvGrpSpPr>
        <p:grpSpPr>
          <a:xfrm>
            <a:off x="975696" y="1109867"/>
            <a:ext cx="7067326" cy="2861965"/>
            <a:chOff x="975696" y="1109867"/>
            <a:chExt cx="7067326" cy="28619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B04466-018F-4C25-8C60-4239711CC18F}"/>
                </a:ext>
              </a:extLst>
            </p:cNvPr>
            <p:cNvSpPr txBox="1"/>
            <p:nvPr/>
          </p:nvSpPr>
          <p:spPr>
            <a:xfrm>
              <a:off x="2346192" y="1298296"/>
              <a:ext cx="40414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bg1"/>
                  </a:soli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영유아를 자녀로 둔 부모들의 육아 고민 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53F36C6-0ABD-484A-AD42-33B11644898C}"/>
                </a:ext>
              </a:extLst>
            </p:cNvPr>
            <p:cNvSpPr/>
            <p:nvPr/>
          </p:nvSpPr>
          <p:spPr>
            <a:xfrm>
              <a:off x="1776203" y="1815156"/>
              <a:ext cx="5184988" cy="700911"/>
            </a:xfrm>
            <a:prstGeom prst="roundRect">
              <a:avLst/>
            </a:prstGeom>
            <a:solidFill>
              <a:schemeClr val="tx1">
                <a:alpha val="80000"/>
              </a:schemeClr>
            </a:solidFill>
            <a:ln w="31750">
              <a:gradFill flip="none" rotWithShape="1">
                <a:gsLst>
                  <a:gs pos="0">
                    <a:srgbClr val="7F7FD5"/>
                  </a:gs>
                  <a:gs pos="56600">
                    <a:srgbClr val="89BCDD"/>
                  </a:gs>
                  <a:gs pos="100000">
                    <a:srgbClr val="91EAE4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000" spc="-15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올바른 생활 습관 형성</a:t>
              </a:r>
              <a:r>
                <a:rPr lang="en-US" altLang="ko-KR" sz="20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인성 및 예절 교육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4DEF37B-02DC-4300-AF4C-E443C49AAA5D}"/>
                </a:ext>
              </a:extLst>
            </p:cNvPr>
            <p:cNvSpPr/>
            <p:nvPr/>
          </p:nvSpPr>
          <p:spPr>
            <a:xfrm>
              <a:off x="1774442" y="2677005"/>
              <a:ext cx="5184989" cy="559926"/>
            </a:xfrm>
            <a:prstGeom prst="roundRect">
              <a:avLst/>
            </a:prstGeom>
            <a:solidFill>
              <a:schemeClr val="tx1">
                <a:alpha val="80000"/>
              </a:schemeClr>
            </a:solidFill>
            <a:ln w="31750">
              <a:gradFill flip="none" rotWithShape="1">
                <a:gsLst>
                  <a:gs pos="0">
                    <a:srgbClr val="7F7FD5"/>
                  </a:gs>
                  <a:gs pos="56600">
                    <a:srgbClr val="89BCDD"/>
                  </a:gs>
                  <a:gs pos="100000">
                    <a:srgbClr val="91EAE4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000" spc="-15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정서 발달</a:t>
              </a:r>
              <a:r>
                <a:rPr lang="en-US" altLang="ko-KR" sz="2000" spc="-15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spc="-15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사회성 함양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9B3BA04-3C7A-40F9-A1A1-086F0A423525}"/>
                </a:ext>
              </a:extLst>
            </p:cNvPr>
            <p:cNvSpPr/>
            <p:nvPr/>
          </p:nvSpPr>
          <p:spPr>
            <a:xfrm>
              <a:off x="1774442" y="3411906"/>
              <a:ext cx="5184990" cy="559926"/>
            </a:xfrm>
            <a:prstGeom prst="roundRect">
              <a:avLst/>
            </a:prstGeom>
            <a:solidFill>
              <a:schemeClr val="tx1">
                <a:alpha val="80000"/>
              </a:schemeClr>
            </a:solidFill>
            <a:ln w="31750">
              <a:gradFill flip="none" rotWithShape="1">
                <a:gsLst>
                  <a:gs pos="0">
                    <a:srgbClr val="7F7FD5"/>
                  </a:gs>
                  <a:gs pos="56600">
                    <a:srgbClr val="89BCDD"/>
                  </a:gs>
                  <a:gs pos="100000">
                    <a:srgbClr val="91EAE4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000" spc="-15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신체 발달</a:t>
              </a:r>
              <a:r>
                <a:rPr lang="en-US" altLang="ko-KR" sz="2000" spc="-15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spc="-15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예체능 교육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554AED-7BE6-4BA4-90C5-D1ACD4E57D40}"/>
                </a:ext>
              </a:extLst>
            </p:cNvPr>
            <p:cNvSpPr txBox="1"/>
            <p:nvPr/>
          </p:nvSpPr>
          <p:spPr>
            <a:xfrm>
              <a:off x="975696" y="1954263"/>
              <a:ext cx="772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1</a:t>
              </a:r>
              <a:r>
                <a:rPr lang="ko-KR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순위</a:t>
              </a:r>
              <a:endPara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0BA405-62B4-47AC-9E04-14E64ECE995E}"/>
                </a:ext>
              </a:extLst>
            </p:cNvPr>
            <p:cNvSpPr txBox="1"/>
            <p:nvPr/>
          </p:nvSpPr>
          <p:spPr>
            <a:xfrm>
              <a:off x="975697" y="2757452"/>
              <a:ext cx="772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순위</a:t>
              </a:r>
              <a:endParaRPr lang="ko-KR" altLang="en-US" sz="20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C3379C-2582-419F-AE42-1F99379DF689}"/>
                </a:ext>
              </a:extLst>
            </p:cNvPr>
            <p:cNvSpPr txBox="1"/>
            <p:nvPr/>
          </p:nvSpPr>
          <p:spPr>
            <a:xfrm>
              <a:off x="988835" y="3506534"/>
              <a:ext cx="772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순위</a:t>
              </a:r>
              <a:endParaRPr lang="ko-KR" altLang="en-US" sz="20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558126-66C1-42CE-B035-E3B8F8A13637}"/>
                </a:ext>
              </a:extLst>
            </p:cNvPr>
            <p:cNvSpPr txBox="1"/>
            <p:nvPr/>
          </p:nvSpPr>
          <p:spPr>
            <a:xfrm>
              <a:off x="7036015" y="1930878"/>
              <a:ext cx="1007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41.5%</a:t>
              </a:r>
              <a:endPara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82F34E-17FB-4053-8DDB-68271AF4108A}"/>
                </a:ext>
              </a:extLst>
            </p:cNvPr>
            <p:cNvSpPr txBox="1"/>
            <p:nvPr/>
          </p:nvSpPr>
          <p:spPr>
            <a:xfrm>
              <a:off x="7031154" y="2754029"/>
              <a:ext cx="1007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defRPr>
              </a:lvl1pPr>
            </a:lstStyle>
            <a:p>
              <a:r>
                <a:rPr lang="en-US" altLang="ko-KR" dirty="0"/>
                <a:t>25.7%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E0E1BF-96EB-4318-BC8E-224B9E5CF929}"/>
                </a:ext>
              </a:extLst>
            </p:cNvPr>
            <p:cNvSpPr txBox="1"/>
            <p:nvPr/>
          </p:nvSpPr>
          <p:spPr>
            <a:xfrm>
              <a:off x="7016903" y="3499077"/>
              <a:ext cx="1007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defRPr>
              </a:lvl1pPr>
            </a:lstStyle>
            <a:p>
              <a:r>
                <a:rPr lang="en-US" altLang="ko-KR" dirty="0"/>
                <a:t>17.6%</a:t>
              </a:r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137DDE-FD00-4AA3-BF7E-917FFEA9DF49}"/>
                </a:ext>
              </a:extLst>
            </p:cNvPr>
            <p:cNvSpPr txBox="1"/>
            <p:nvPr/>
          </p:nvSpPr>
          <p:spPr>
            <a:xfrm>
              <a:off x="2374655" y="1109867"/>
              <a:ext cx="18261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영유아 자녀를 둔 부모 </a:t>
              </a:r>
              <a:r>
                <a:rPr lang="en-US" altLang="ko-KR" sz="1200" spc="-15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1168</a:t>
              </a:r>
              <a:r>
                <a:rPr lang="ko-KR" altLang="en-US" sz="1200" spc="-15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명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F607E33-90B8-4C4B-8337-D7DF331C8CE2}"/>
              </a:ext>
            </a:extLst>
          </p:cNvPr>
          <p:cNvGrpSpPr/>
          <p:nvPr/>
        </p:nvGrpSpPr>
        <p:grpSpPr>
          <a:xfrm>
            <a:off x="1748665" y="4156906"/>
            <a:ext cx="6543719" cy="2308132"/>
            <a:chOff x="1748665" y="4156906"/>
            <a:chExt cx="6543719" cy="23081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355BAA-7C2D-4E9A-8A3C-1662C50BCF84}"/>
                </a:ext>
              </a:extLst>
            </p:cNvPr>
            <p:cNvSpPr txBox="1"/>
            <p:nvPr/>
          </p:nvSpPr>
          <p:spPr>
            <a:xfrm>
              <a:off x="6111979" y="6188039"/>
              <a:ext cx="21804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50" dirty="0" err="1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한국짐보리㈜짐보리</a:t>
              </a:r>
              <a:r>
                <a:rPr lang="ko-KR" altLang="en-US" sz="1200" spc="-15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설문조사</a:t>
              </a:r>
              <a:r>
                <a:rPr lang="en-US" altLang="ko-KR" sz="1200" spc="-150" dirty="0">
                  <a:solidFill>
                    <a:schemeClr val="bg1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, 2018</a:t>
              </a:r>
              <a:endParaRPr lang="ko-KR" altLang="en-US" sz="1200" spc="-15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9DED8AF-E0DB-4360-8E45-D800FBE3C8C3}"/>
                </a:ext>
              </a:extLst>
            </p:cNvPr>
            <p:cNvGrpSpPr/>
            <p:nvPr/>
          </p:nvGrpSpPr>
          <p:grpSpPr>
            <a:xfrm>
              <a:off x="1748665" y="4156906"/>
              <a:ext cx="4481743" cy="2297150"/>
              <a:chOff x="1724508" y="4226151"/>
              <a:chExt cx="4481743" cy="2297150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8A9F2766-94CD-49D0-BB88-F3437EC00DCA}"/>
                  </a:ext>
                </a:extLst>
              </p:cNvPr>
              <p:cNvSpPr/>
              <p:nvPr/>
            </p:nvSpPr>
            <p:spPr>
              <a:xfrm>
                <a:off x="2346192" y="4706412"/>
                <a:ext cx="1800000" cy="1800000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31750">
                <a:gradFill flip="none" rotWithShape="1">
                  <a:gsLst>
                    <a:gs pos="0">
                      <a:srgbClr val="7F7FD5"/>
                    </a:gs>
                    <a:gs pos="56600">
                      <a:srgbClr val="89BCDD"/>
                    </a:gs>
                    <a:gs pos="100000">
                      <a:srgbClr val="91EAE4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2000" spc="-150" dirty="0"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훈육 방법에</a:t>
                </a:r>
                <a:endParaRPr lang="en-US" altLang="ko-KR" sz="2000" spc="-150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  <a:p>
                <a:pPr algn="ctr"/>
                <a:r>
                  <a:rPr lang="ko-KR" altLang="en-US" sz="2000" spc="-150" dirty="0"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대한 고민 </a:t>
                </a:r>
                <a:endParaRPr lang="en-US" altLang="ko-KR" sz="2000" spc="-150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  <a:p>
                <a:pPr algn="ctr"/>
                <a:endParaRPr lang="ko-KR" altLang="en-US" sz="2000" spc="-150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5B89212A-F966-4734-BA2D-EFEF00F75754}"/>
                  </a:ext>
                </a:extLst>
              </p:cNvPr>
              <p:cNvSpPr/>
              <p:nvPr/>
            </p:nvSpPr>
            <p:spPr>
              <a:xfrm>
                <a:off x="4406251" y="4723301"/>
                <a:ext cx="1800000" cy="1800000"/>
              </a:xfrm>
              <a:prstGeom prst="ellipse">
                <a:avLst/>
              </a:prstGeom>
              <a:solidFill>
                <a:schemeClr val="tx1">
                  <a:alpha val="80000"/>
                </a:schemeClr>
              </a:solidFill>
              <a:ln w="31750">
                <a:gradFill flip="none" rotWithShape="1">
                  <a:gsLst>
                    <a:gs pos="0">
                      <a:srgbClr val="7F7FD5"/>
                    </a:gs>
                    <a:gs pos="56600">
                      <a:srgbClr val="89BCDD"/>
                    </a:gs>
                    <a:gs pos="100000">
                      <a:srgbClr val="91EAE4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2000" spc="-15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교육 방법</a:t>
                </a:r>
                <a:r>
                  <a:rPr lang="ko-KR" altLang="en-US" sz="2000" spc="-150" dirty="0"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에</a:t>
                </a:r>
                <a:endParaRPr lang="en-US" altLang="ko-KR" sz="2000" spc="-150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  <a:p>
                <a:pPr algn="ctr"/>
                <a:r>
                  <a:rPr lang="ko-KR" altLang="en-US" sz="2000" spc="-150" dirty="0"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대한 고민 </a:t>
                </a:r>
                <a:endParaRPr lang="en-US" altLang="ko-KR" sz="2000" spc="-150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  <a:p>
                <a:pPr algn="ctr"/>
                <a:endParaRPr lang="ko-KR" altLang="en-US" sz="2000" spc="-150" dirty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C71637-F697-4B36-9290-6D6036CA6AA6}"/>
                  </a:ext>
                </a:extLst>
              </p:cNvPr>
              <p:cNvSpPr txBox="1"/>
              <p:nvPr/>
            </p:nvSpPr>
            <p:spPr>
              <a:xfrm>
                <a:off x="1724508" y="4226151"/>
                <a:ext cx="2555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chemeClr val="bg1"/>
                    </a:solidFill>
                    <a:effectLst>
                      <a:outerShdw blurRad="50800" dist="1270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육아를 하며 가장 </a:t>
                </a:r>
                <a:r>
                  <a:rPr lang="ko-KR" altLang="en-US" sz="2000" spc="-150" dirty="0" err="1">
                    <a:solidFill>
                      <a:schemeClr val="bg1"/>
                    </a:solidFill>
                    <a:effectLst>
                      <a:outerShdw blurRad="50800" dist="1270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힘든점</a:t>
                </a:r>
                <a:endParaRPr lang="ko-KR" altLang="en-US" sz="2000" spc="-150" dirty="0">
                  <a:solidFill>
                    <a:schemeClr val="bg1"/>
                  </a:solidFill>
                  <a:effectLst>
                    <a:outerShdw blurRad="50800" dist="1270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FA1DBC7-B995-4D6D-B9C3-57A98D1E941D}"/>
                </a:ext>
              </a:extLst>
            </p:cNvPr>
            <p:cNvSpPr txBox="1"/>
            <p:nvPr/>
          </p:nvSpPr>
          <p:spPr>
            <a:xfrm>
              <a:off x="2804623" y="5807888"/>
              <a:ext cx="1007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defRPr>
              </a:lvl1pPr>
            </a:lstStyle>
            <a:p>
              <a:r>
                <a:rPr lang="en-US" altLang="ko-KR" dirty="0"/>
                <a:t>32.4%</a:t>
              </a:r>
              <a:endParaRPr lang="ko-KR" alt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23ED0FA-7318-47D6-919F-6C44E896CBEC}"/>
                </a:ext>
              </a:extLst>
            </p:cNvPr>
            <p:cNvSpPr txBox="1"/>
            <p:nvPr/>
          </p:nvSpPr>
          <p:spPr>
            <a:xfrm>
              <a:off x="4844913" y="5840385"/>
              <a:ext cx="1007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defRPr>
              </a:lvl1pPr>
            </a:lstStyle>
            <a:p>
              <a:r>
                <a:rPr lang="en-US" altLang="ko-KR" dirty="0"/>
                <a:t>26.6%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91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BC4F39-1F10-442B-9EA2-02DBDDC68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14612" r="32461" b="18351"/>
          <a:stretch/>
        </p:blipFill>
        <p:spPr bwMode="auto">
          <a:xfrm>
            <a:off x="811798" y="1438442"/>
            <a:ext cx="743095" cy="8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7F7FD5"/>
                </a:gs>
                <a:gs pos="56600">
                  <a:srgbClr val="89BCDD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내용 및 용도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912D0813-68CF-4D17-8F4B-5CEC88191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363653"/>
              </p:ext>
            </p:extLst>
          </p:nvPr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63C58E7-4D1B-48E6-BB28-72B7DDF65384}"/>
              </a:ext>
            </a:extLst>
          </p:cNvPr>
          <p:cNvSpPr txBox="1"/>
          <p:nvPr/>
        </p:nvSpPr>
        <p:spPr>
          <a:xfrm>
            <a:off x="3090673" y="1322415"/>
            <a:ext cx="449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누리과정</a:t>
            </a:r>
            <a:r>
              <a:rPr lang="en-US" altLang="ko-KR" sz="2000" spc="-150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국가 공통 교육과정</a:t>
            </a:r>
            <a:r>
              <a:rPr lang="en-US" altLang="ko-KR" sz="2000" spc="-150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반영한 </a:t>
            </a:r>
            <a:endParaRPr lang="en-US" altLang="ko-KR" sz="2400" spc="-150" dirty="0">
              <a:solidFill>
                <a:schemeClr val="bg2">
                  <a:lumMod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습관 목록과 교육 방식</a:t>
            </a:r>
            <a:endParaRPr lang="en-US" altLang="ko-KR" sz="2400" spc="-150" dirty="0">
              <a:solidFill>
                <a:schemeClr val="bg2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5B8F5B9-9AC2-4928-B0B1-722E56A6D780}"/>
              </a:ext>
            </a:extLst>
          </p:cNvPr>
          <p:cNvCxnSpPr/>
          <p:nvPr/>
        </p:nvCxnSpPr>
        <p:spPr>
          <a:xfrm>
            <a:off x="743473" y="3085494"/>
            <a:ext cx="7598807" cy="0"/>
          </a:xfrm>
          <a:prstGeom prst="line">
            <a:avLst/>
          </a:prstGeom>
          <a:ln w="38100">
            <a:solidFill>
              <a:srgbClr val="7F8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방이(가) 표시된 사진&#10;&#10;자동 생성된 설명">
            <a:extLst>
              <a:ext uri="{FF2B5EF4-FFF2-40B4-BE49-F238E27FC236}">
                <a16:creationId xmlns:a16="http://schemas.microsoft.com/office/drawing/2014/main" id="{39883DA7-F931-4BDB-BE0D-B60459E545F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1" t="2962" r="2511" b="48056"/>
          <a:stretch/>
        </p:blipFill>
        <p:spPr>
          <a:xfrm>
            <a:off x="1314129" y="1651712"/>
            <a:ext cx="1002102" cy="930383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3D4BA3-3493-4637-BA80-6AB0F0C9C90D}"/>
              </a:ext>
            </a:extLst>
          </p:cNvPr>
          <p:cNvGrpSpPr/>
          <p:nvPr/>
        </p:nvGrpSpPr>
        <p:grpSpPr>
          <a:xfrm>
            <a:off x="743473" y="3404870"/>
            <a:ext cx="7598807" cy="1510836"/>
            <a:chOff x="889616" y="2972447"/>
            <a:chExt cx="7598807" cy="151083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022B577-3CCD-45DB-AE62-FA6A6241C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36" t="32704" r="31491" b="20944"/>
            <a:stretch/>
          </p:blipFill>
          <p:spPr>
            <a:xfrm>
              <a:off x="940800" y="2972447"/>
              <a:ext cx="1210468" cy="126471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050FD2-B3B2-4658-AC18-39F1EFBE6C10}"/>
                </a:ext>
              </a:extLst>
            </p:cNvPr>
            <p:cNvSpPr txBox="1"/>
            <p:nvPr/>
          </p:nvSpPr>
          <p:spPr>
            <a:xfrm>
              <a:off x="3265593" y="3118917"/>
              <a:ext cx="44839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스마트 밴드</a:t>
              </a: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피드백 디바이스</a:t>
              </a: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</a:t>
              </a:r>
              <a:endParaRPr lang="en-US" altLang="ko-KR" sz="2400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흥미를 유발하는 </a:t>
              </a: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놀이 교육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5D011E0-0E13-4FCB-8B31-AF2CCF6E10FF}"/>
                </a:ext>
              </a:extLst>
            </p:cNvPr>
            <p:cNvCxnSpPr/>
            <p:nvPr/>
          </p:nvCxnSpPr>
          <p:spPr>
            <a:xfrm>
              <a:off x="889616" y="4483283"/>
              <a:ext cx="7598807" cy="0"/>
            </a:xfrm>
            <a:prstGeom prst="line">
              <a:avLst/>
            </a:prstGeom>
            <a:ln w="38100">
              <a:solidFill>
                <a:srgbClr val="7F81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 descr="방이(가) 표시된 사진&#10;&#10;자동 생성된 설명">
              <a:extLst>
                <a:ext uri="{FF2B5EF4-FFF2-40B4-BE49-F238E27FC236}">
                  <a16:creationId xmlns:a16="http://schemas.microsoft.com/office/drawing/2014/main" id="{6E061BDA-A5E6-4286-BED7-408E07AC2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88" t="8195" r="43311" b="50001"/>
            <a:stretch/>
          </p:blipFill>
          <p:spPr>
            <a:xfrm>
              <a:off x="1537087" y="3154969"/>
              <a:ext cx="1173559" cy="1328314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4EBDF7A-4B45-4E26-97E1-79A2DE1F881D}"/>
              </a:ext>
            </a:extLst>
          </p:cNvPr>
          <p:cNvGrpSpPr/>
          <p:nvPr/>
        </p:nvGrpSpPr>
        <p:grpSpPr>
          <a:xfrm>
            <a:off x="695008" y="5130791"/>
            <a:ext cx="7148813" cy="1264374"/>
            <a:chOff x="841151" y="4698368"/>
            <a:chExt cx="7148813" cy="12643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3EAB05-C127-4FD6-A61A-1A8FD347092E}"/>
                </a:ext>
              </a:extLst>
            </p:cNvPr>
            <p:cNvSpPr txBox="1"/>
            <p:nvPr/>
          </p:nvSpPr>
          <p:spPr>
            <a:xfrm>
              <a:off x="3025143" y="4796822"/>
              <a:ext cx="49648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아이의 습관 형성 정도를 파악 할 수 있는</a:t>
              </a:r>
              <a:endPara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400" spc="-15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부모 용 </a:t>
              </a:r>
              <a:r>
                <a:rPr lang="ko-KR" altLang="en-US" sz="2400" spc="-150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웹 </a:t>
              </a:r>
              <a:r>
                <a:rPr lang="en-US" altLang="ko-KR" sz="2400" spc="-150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 </a:t>
              </a:r>
              <a:r>
                <a:rPr lang="ko-KR" altLang="en-US" sz="2400" spc="-150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애플리케이션 피드백</a:t>
              </a:r>
            </a:p>
          </p:txBody>
        </p:sp>
        <p:pic>
          <p:nvPicPr>
            <p:cNvPr id="35" name="그림 34" descr="방이(가) 표시된 사진&#10;&#10;자동 생성된 설명">
              <a:extLst>
                <a:ext uri="{FF2B5EF4-FFF2-40B4-BE49-F238E27FC236}">
                  <a16:creationId xmlns:a16="http://schemas.microsoft.com/office/drawing/2014/main" id="{78DBE861-3A29-4B7E-8025-4C18A2D43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" t="5616" r="70365" b="71108"/>
            <a:stretch/>
          </p:blipFill>
          <p:spPr>
            <a:xfrm>
              <a:off x="841151" y="4698368"/>
              <a:ext cx="2006235" cy="1264374"/>
            </a:xfrm>
            <a:prstGeom prst="rect">
              <a:avLst/>
            </a:prstGeom>
          </p:spPr>
        </p:pic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7C980FB-6D35-4536-AFD8-DD5C0F227E6D}"/>
              </a:ext>
            </a:extLst>
          </p:cNvPr>
          <p:cNvSpPr/>
          <p:nvPr/>
        </p:nvSpPr>
        <p:spPr>
          <a:xfrm>
            <a:off x="3119450" y="2210159"/>
            <a:ext cx="4483920" cy="575116"/>
          </a:xfrm>
          <a:prstGeom prst="roundRect">
            <a:avLst>
              <a:gd name="adj" fmla="val 8133"/>
            </a:avLst>
          </a:prstGeom>
          <a:solidFill>
            <a:srgbClr val="F0D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손 씻기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양치 하기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밥 먹기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마스크 쓰기</a:t>
            </a:r>
          </a:p>
        </p:txBody>
      </p:sp>
    </p:spTree>
    <p:extLst>
      <p:ext uri="{BB962C8B-B14F-4D97-AF65-F5344CB8AC3E}">
        <p14:creationId xmlns:p14="http://schemas.microsoft.com/office/powerpoint/2010/main" val="203598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A71FBC8-2D2D-4A2D-82A9-ECF792668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6" t="32704" r="31491" b="20944"/>
          <a:stretch/>
        </p:blipFill>
        <p:spPr>
          <a:xfrm>
            <a:off x="1266324" y="3307442"/>
            <a:ext cx="1924627" cy="20108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7F7FD5"/>
                </a:gs>
                <a:gs pos="56600">
                  <a:srgbClr val="89BCDD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내용 및 용도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-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시나리오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912D0813-68CF-4D17-8F4B-5CEC881915E9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F99A-7D0D-493F-A304-905DB439C3F4}"/>
              </a:ext>
            </a:extLst>
          </p:cNvPr>
          <p:cNvGrpSpPr/>
          <p:nvPr/>
        </p:nvGrpSpPr>
        <p:grpSpPr>
          <a:xfrm>
            <a:off x="2393726" y="3930850"/>
            <a:ext cx="1429160" cy="1605998"/>
            <a:chOff x="1934339" y="3443346"/>
            <a:chExt cx="1838046" cy="207424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A6D2329-4C5A-42A6-A173-364330DD54F0}"/>
                </a:ext>
              </a:extLst>
            </p:cNvPr>
            <p:cNvSpPr/>
            <p:nvPr/>
          </p:nvSpPr>
          <p:spPr>
            <a:xfrm>
              <a:off x="1934339" y="3465098"/>
              <a:ext cx="1800000" cy="1800000"/>
            </a:xfrm>
            <a:prstGeom prst="ellipse">
              <a:avLst/>
            </a:prstGeom>
            <a:solidFill>
              <a:srgbClr val="FEF3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2DC4B5D-D383-4BFA-B563-8127BBFF949A}"/>
                </a:ext>
              </a:extLst>
            </p:cNvPr>
            <p:cNvGrpSpPr/>
            <p:nvPr/>
          </p:nvGrpSpPr>
          <p:grpSpPr>
            <a:xfrm>
              <a:off x="2119794" y="3443346"/>
              <a:ext cx="1652591" cy="2074241"/>
              <a:chOff x="3781223" y="2723268"/>
              <a:chExt cx="1900479" cy="2230184"/>
            </a:xfrm>
          </p:grpSpPr>
          <p:pic>
            <p:nvPicPr>
              <p:cNvPr id="6" name="그림 5" descr="인형, 장난감, 음식, 방이(가) 표시된 사진&#10;&#10;자동 생성된 설명">
                <a:extLst>
                  <a:ext uri="{FF2B5EF4-FFF2-40B4-BE49-F238E27FC236}">
                    <a16:creationId xmlns:a16="http://schemas.microsoft.com/office/drawing/2014/main" id="{0B51387E-1E0D-401C-A83A-44E87D01B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645" b="55416"/>
              <a:stretch/>
            </p:blipFill>
            <p:spPr>
              <a:xfrm>
                <a:off x="3781223" y="2723268"/>
                <a:ext cx="1613651" cy="1838096"/>
              </a:xfrm>
              <a:prstGeom prst="rect">
                <a:avLst/>
              </a:prstGeom>
            </p:spPr>
          </p:pic>
          <p:pic>
            <p:nvPicPr>
              <p:cNvPr id="12" name="그림 11" descr="방, 음식이(가) 표시된 사진&#10;&#10;자동 생성된 설명">
                <a:extLst>
                  <a:ext uri="{FF2B5EF4-FFF2-40B4-BE49-F238E27FC236}">
                    <a16:creationId xmlns:a16="http://schemas.microsoft.com/office/drawing/2014/main" id="{1F102341-733A-4E22-A6F4-801E08B6CB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84" t="52991" r="60207"/>
              <a:stretch/>
            </p:blipFill>
            <p:spPr>
              <a:xfrm rot="778353">
                <a:off x="4636463" y="3826772"/>
                <a:ext cx="1045239" cy="1126680"/>
              </a:xfrm>
              <a:prstGeom prst="rect">
                <a:avLst/>
              </a:prstGeom>
            </p:spPr>
          </p:pic>
        </p:grp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39A535D-0501-48B8-9B12-A8DAF88E9C2F}"/>
              </a:ext>
            </a:extLst>
          </p:cNvPr>
          <p:cNvSpPr/>
          <p:nvPr/>
        </p:nvSpPr>
        <p:spPr>
          <a:xfrm>
            <a:off x="-972536" y="2849006"/>
            <a:ext cx="2203333" cy="1847847"/>
          </a:xfrm>
          <a:prstGeom prst="rightArrow">
            <a:avLst>
              <a:gd name="adj1" fmla="val 50000"/>
              <a:gd name="adj2" fmla="val 38770"/>
            </a:avLst>
          </a:prstGeom>
          <a:solidFill>
            <a:srgbClr val="7F8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0868650-279F-4E22-876F-2E6E75E98C87}"/>
              </a:ext>
            </a:extLst>
          </p:cNvPr>
          <p:cNvGrpSpPr/>
          <p:nvPr/>
        </p:nvGrpSpPr>
        <p:grpSpPr>
          <a:xfrm>
            <a:off x="515361" y="1558448"/>
            <a:ext cx="3231269" cy="2141781"/>
            <a:chOff x="515361" y="1558448"/>
            <a:chExt cx="3231269" cy="2141781"/>
          </a:xfrm>
        </p:grpSpPr>
        <p:pic>
          <p:nvPicPr>
            <p:cNvPr id="43" name="그림 42" descr="바퀴이(가) 표시된 사진&#10;&#10;자동 생성된 설명">
              <a:extLst>
                <a:ext uri="{FF2B5EF4-FFF2-40B4-BE49-F238E27FC236}">
                  <a16:creationId xmlns:a16="http://schemas.microsoft.com/office/drawing/2014/main" id="{582E84C1-8C18-41D3-B364-404DAD1A7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11" b="49634"/>
            <a:stretch/>
          </p:blipFill>
          <p:spPr>
            <a:xfrm>
              <a:off x="515361" y="1558448"/>
              <a:ext cx="3231269" cy="214178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6C035B-09F1-482E-B076-9E934146CAEC}"/>
                </a:ext>
              </a:extLst>
            </p:cNvPr>
            <p:cNvSpPr txBox="1"/>
            <p:nvPr/>
          </p:nvSpPr>
          <p:spPr>
            <a:xfrm>
              <a:off x="925471" y="2181835"/>
              <a:ext cx="2584362" cy="904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32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승우야 밥 먹기 전에 </a:t>
              </a:r>
              <a:endParaRPr lang="en-US" altLang="ko-KR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  <a:p>
              <a:pPr>
                <a:lnSpc>
                  <a:spcPct val="80000"/>
                </a:lnSpc>
              </a:pPr>
              <a:r>
                <a:rPr lang="ko-KR" altLang="en-US" sz="32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우리 같이 손 닦을까</a:t>
              </a:r>
              <a:r>
                <a:rPr lang="en-US" altLang="ko-KR" sz="32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?</a:t>
              </a:r>
              <a:endParaRPr lang="ko-KR" altLang="en-US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F0D4FB7-5D80-48D5-ACE4-F227847994B7}"/>
              </a:ext>
            </a:extLst>
          </p:cNvPr>
          <p:cNvGrpSpPr/>
          <p:nvPr/>
        </p:nvGrpSpPr>
        <p:grpSpPr>
          <a:xfrm>
            <a:off x="4174034" y="3700229"/>
            <a:ext cx="4490266" cy="2134376"/>
            <a:chOff x="4174034" y="3700229"/>
            <a:chExt cx="4490266" cy="213437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ACC6279-E01E-4384-82D2-021A6DCB4C4F}"/>
                </a:ext>
              </a:extLst>
            </p:cNvPr>
            <p:cNvSpPr/>
            <p:nvPr/>
          </p:nvSpPr>
          <p:spPr>
            <a:xfrm>
              <a:off x="4174034" y="3809350"/>
              <a:ext cx="4490266" cy="1995714"/>
            </a:xfrm>
            <a:prstGeom prst="roundRect">
              <a:avLst>
                <a:gd name="adj" fmla="val 8133"/>
              </a:avLst>
            </a:prstGeom>
            <a:solidFill>
              <a:srgbClr val="7F8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2" name="그림 71" descr="바퀴이(가) 표시된 사진&#10;&#10;자동 생성된 설명">
              <a:extLst>
                <a:ext uri="{FF2B5EF4-FFF2-40B4-BE49-F238E27FC236}">
                  <a16:creationId xmlns:a16="http://schemas.microsoft.com/office/drawing/2014/main" id="{69CB9DF1-97F5-4F05-96F0-F70305262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11" b="49634"/>
            <a:stretch/>
          </p:blipFill>
          <p:spPr>
            <a:xfrm flipV="1">
              <a:off x="5748171" y="4161582"/>
              <a:ext cx="2912929" cy="1612395"/>
            </a:xfrm>
            <a:prstGeom prst="rect">
              <a:avLst/>
            </a:prstGeom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C60F8DC9-95E8-4683-94C9-CAD32ECE74BE}"/>
                </a:ext>
              </a:extLst>
            </p:cNvPr>
            <p:cNvGrpSpPr/>
            <p:nvPr/>
          </p:nvGrpSpPr>
          <p:grpSpPr>
            <a:xfrm>
              <a:off x="4428028" y="4228606"/>
              <a:ext cx="1429159" cy="1605999"/>
              <a:chOff x="1934339" y="3443346"/>
              <a:chExt cx="1838045" cy="2074243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58F94AA8-9F5C-44E6-A0D7-E2E02809232E}"/>
                  </a:ext>
                </a:extLst>
              </p:cNvPr>
              <p:cNvSpPr/>
              <p:nvPr/>
            </p:nvSpPr>
            <p:spPr>
              <a:xfrm>
                <a:off x="1934339" y="3465098"/>
                <a:ext cx="1800000" cy="1800000"/>
              </a:xfrm>
              <a:prstGeom prst="ellipse">
                <a:avLst/>
              </a:prstGeom>
              <a:solidFill>
                <a:srgbClr val="FEF3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52E1E363-6C2E-4BB5-A91A-19AF2F804893}"/>
                  </a:ext>
                </a:extLst>
              </p:cNvPr>
              <p:cNvGrpSpPr/>
              <p:nvPr/>
            </p:nvGrpSpPr>
            <p:grpSpPr>
              <a:xfrm>
                <a:off x="2119792" y="3443346"/>
                <a:ext cx="1652592" cy="2074243"/>
                <a:chOff x="3781223" y="2723268"/>
                <a:chExt cx="1900481" cy="2230186"/>
              </a:xfrm>
            </p:grpSpPr>
            <p:pic>
              <p:nvPicPr>
                <p:cNvPr id="87" name="그림 86" descr="인형, 장난감, 음식, 방이(가) 표시된 사진&#10;&#10;자동 생성된 설명">
                  <a:extLst>
                    <a:ext uri="{FF2B5EF4-FFF2-40B4-BE49-F238E27FC236}">
                      <a16:creationId xmlns:a16="http://schemas.microsoft.com/office/drawing/2014/main" id="{E6214DBB-7361-4299-9078-FF628DDF53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0645" b="55416"/>
                <a:stretch/>
              </p:blipFill>
              <p:spPr>
                <a:xfrm>
                  <a:off x="3781223" y="2723268"/>
                  <a:ext cx="1613651" cy="1838096"/>
                </a:xfrm>
                <a:prstGeom prst="rect">
                  <a:avLst/>
                </a:prstGeom>
              </p:spPr>
            </p:pic>
            <p:pic>
              <p:nvPicPr>
                <p:cNvPr id="88" name="그림 87" descr="방, 음식이(가) 표시된 사진&#10;&#10;자동 생성된 설명">
                  <a:extLst>
                    <a:ext uri="{FF2B5EF4-FFF2-40B4-BE49-F238E27FC236}">
                      <a16:creationId xmlns:a16="http://schemas.microsoft.com/office/drawing/2014/main" id="{7F49EF9E-0707-4C63-B398-BC00C3E0A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84" t="52991" r="60207"/>
                <a:stretch/>
              </p:blipFill>
              <p:spPr>
                <a:xfrm rot="778353">
                  <a:off x="4636465" y="3826773"/>
                  <a:ext cx="1045239" cy="1126681"/>
                </a:xfrm>
                <a:prstGeom prst="rect">
                  <a:avLst/>
                </a:prstGeom>
              </p:spPr>
            </p:pic>
          </p:grpSp>
        </p:grp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5109EE7C-F805-4D92-B9CD-45CC0AFB16C2}"/>
                </a:ext>
              </a:extLst>
            </p:cNvPr>
            <p:cNvSpPr/>
            <p:nvPr/>
          </p:nvSpPr>
          <p:spPr>
            <a:xfrm>
              <a:off x="4302956" y="3700229"/>
              <a:ext cx="1292777" cy="421374"/>
            </a:xfrm>
            <a:prstGeom prst="roundRect">
              <a:avLst>
                <a:gd name="adj" fmla="val 50000"/>
              </a:avLst>
            </a:prstGeom>
            <a:solidFill>
              <a:srgbClr val="87B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손 씻기 </a:t>
              </a:r>
              <a:r>
                <a:rPr lang="en-US" altLang="ko-KR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X</a:t>
              </a:r>
              <a:endPara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BF643A4-1065-45C6-9F27-2BB66A86C0C5}"/>
                </a:ext>
              </a:extLst>
            </p:cNvPr>
            <p:cNvSpPr txBox="1"/>
            <p:nvPr/>
          </p:nvSpPr>
          <p:spPr>
            <a:xfrm>
              <a:off x="6133435" y="4653996"/>
              <a:ext cx="2202847" cy="80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승우야 손에는</a:t>
              </a:r>
              <a:r>
                <a:rPr lang="en-US" altLang="ko-KR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 </a:t>
              </a:r>
              <a:r>
                <a:rPr lang="ko-KR" altLang="en-US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세균이 </a:t>
              </a:r>
              <a:endParaRPr lang="en-US" altLang="ko-KR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  <a:p>
              <a:pPr>
                <a:lnSpc>
                  <a:spcPct val="80000"/>
                </a:lnSpc>
              </a:pPr>
              <a:r>
                <a:rPr lang="ko-KR" altLang="en-US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많아</a:t>
              </a:r>
              <a:r>
                <a:rPr lang="en-US" altLang="ko-KR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! </a:t>
              </a:r>
              <a:r>
                <a:rPr lang="ko-KR" altLang="en-US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같이 </a:t>
              </a:r>
              <a:r>
                <a:rPr lang="ko-KR" altLang="en-US" sz="2800" dirty="0" err="1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손씻자</a:t>
              </a:r>
              <a:endPara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EAB62F6-2DB5-4EF3-9AD3-D715A8F3D6E1}"/>
              </a:ext>
            </a:extLst>
          </p:cNvPr>
          <p:cNvSpPr txBox="1"/>
          <p:nvPr/>
        </p:nvSpPr>
        <p:spPr>
          <a:xfrm>
            <a:off x="110935" y="4868353"/>
            <a:ext cx="1838965" cy="954107"/>
          </a:xfrm>
          <a:prstGeom prst="rect">
            <a:avLst/>
          </a:prstGeom>
          <a:solidFill>
            <a:srgbClr val="87B2DC"/>
          </a:solidFill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어플리케이션</a:t>
            </a:r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endParaRPr lang="en-US" altLang="ko-KR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spc="-15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부모가 시간 설정</a:t>
            </a:r>
            <a:endParaRPr lang="en-US" altLang="ko-KR" sz="2000" spc="-150" dirty="0">
              <a:solidFill>
                <a:schemeClr val="bg1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식사</a:t>
            </a:r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등교</a:t>
            </a:r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취침</a:t>
            </a:r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E23520DB-3B44-442A-ADBF-8D3224B94E6B}"/>
              </a:ext>
            </a:extLst>
          </p:cNvPr>
          <p:cNvGrpSpPr/>
          <p:nvPr/>
        </p:nvGrpSpPr>
        <p:grpSpPr>
          <a:xfrm>
            <a:off x="4138373" y="1387095"/>
            <a:ext cx="4522727" cy="2929112"/>
            <a:chOff x="4138373" y="1387095"/>
            <a:chExt cx="4522727" cy="2929112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E11B81AA-8B5D-47B7-8239-66901D61A49E}"/>
                </a:ext>
              </a:extLst>
            </p:cNvPr>
            <p:cNvSpPr/>
            <p:nvPr/>
          </p:nvSpPr>
          <p:spPr>
            <a:xfrm>
              <a:off x="4138373" y="1564366"/>
              <a:ext cx="4490266" cy="1995714"/>
            </a:xfrm>
            <a:prstGeom prst="roundRect">
              <a:avLst>
                <a:gd name="adj" fmla="val 8133"/>
              </a:avLst>
            </a:prstGeom>
            <a:solidFill>
              <a:srgbClr val="7F8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0B67BF9-BF50-4AC1-B892-D6DAC85EB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36" t="32704" r="31491" b="20944"/>
            <a:stretch/>
          </p:blipFill>
          <p:spPr>
            <a:xfrm>
              <a:off x="6748185" y="2988814"/>
              <a:ext cx="1270455" cy="1327393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24F6CA7-02E4-4A36-8AD0-73E61E9107C3}"/>
                </a:ext>
              </a:extLst>
            </p:cNvPr>
            <p:cNvSpPr/>
            <p:nvPr/>
          </p:nvSpPr>
          <p:spPr>
            <a:xfrm>
              <a:off x="4294725" y="1387095"/>
              <a:ext cx="1292777" cy="421374"/>
            </a:xfrm>
            <a:prstGeom prst="roundRect">
              <a:avLst>
                <a:gd name="adj" fmla="val 50000"/>
              </a:avLst>
            </a:prstGeom>
            <a:solidFill>
              <a:srgbClr val="87B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손 씻기 </a:t>
              </a:r>
              <a:r>
                <a:rPr lang="en-US" altLang="ko-KR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O</a:t>
              </a:r>
              <a:endPara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30C8FA0-0564-46A6-9E13-7B9D7EBBEEC8}"/>
                </a:ext>
              </a:extLst>
            </p:cNvPr>
            <p:cNvGrpSpPr/>
            <p:nvPr/>
          </p:nvGrpSpPr>
          <p:grpSpPr>
            <a:xfrm>
              <a:off x="4442819" y="1930605"/>
              <a:ext cx="1399578" cy="1410506"/>
              <a:chOff x="1934339" y="3443346"/>
              <a:chExt cx="1800000" cy="1821752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9CF5F871-8915-43C0-BDC9-99B83448699A}"/>
                  </a:ext>
                </a:extLst>
              </p:cNvPr>
              <p:cNvSpPr/>
              <p:nvPr/>
            </p:nvSpPr>
            <p:spPr>
              <a:xfrm>
                <a:off x="1934339" y="3465098"/>
                <a:ext cx="1800000" cy="1800000"/>
              </a:xfrm>
              <a:prstGeom prst="ellipse">
                <a:avLst/>
              </a:prstGeom>
              <a:solidFill>
                <a:srgbClr val="FEF3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그림 81" descr="인형, 장난감, 음식, 방이(가) 표시된 사진&#10;&#10;자동 생성된 설명">
                <a:extLst>
                  <a:ext uri="{FF2B5EF4-FFF2-40B4-BE49-F238E27FC236}">
                    <a16:creationId xmlns:a16="http://schemas.microsoft.com/office/drawing/2014/main" id="{BA0C55EF-D2D1-45AD-BE50-04D1AD7CCD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645" b="55416"/>
              <a:stretch/>
            </p:blipFill>
            <p:spPr>
              <a:xfrm>
                <a:off x="2119794" y="3443346"/>
                <a:ext cx="1403175" cy="1709569"/>
              </a:xfrm>
              <a:prstGeom prst="rect">
                <a:avLst/>
              </a:prstGeom>
            </p:spPr>
          </p:pic>
        </p:grpSp>
        <p:pic>
          <p:nvPicPr>
            <p:cNvPr id="76" name="그림 75" descr="시계, 방이(가) 표시된 사진&#10;&#10;자동 생성된 설명">
              <a:extLst>
                <a:ext uri="{FF2B5EF4-FFF2-40B4-BE49-F238E27FC236}">
                  <a16:creationId xmlns:a16="http://schemas.microsoft.com/office/drawing/2014/main" id="{21200810-B040-4F2A-A152-598945AC1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52" t="12659" r="12796" b="41318"/>
            <a:stretch/>
          </p:blipFill>
          <p:spPr>
            <a:xfrm>
              <a:off x="5161209" y="2435804"/>
              <a:ext cx="1257958" cy="1114725"/>
            </a:xfrm>
            <a:prstGeom prst="rect">
              <a:avLst/>
            </a:prstGeom>
          </p:spPr>
        </p:pic>
        <p:pic>
          <p:nvPicPr>
            <p:cNvPr id="91" name="그림 90" descr="바퀴이(가) 표시된 사진&#10;&#10;자동 생성된 설명">
              <a:extLst>
                <a:ext uri="{FF2B5EF4-FFF2-40B4-BE49-F238E27FC236}">
                  <a16:creationId xmlns:a16="http://schemas.microsoft.com/office/drawing/2014/main" id="{F025A605-443E-48A9-8DC3-DDC2FB23A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11" b="49634"/>
            <a:stretch/>
          </p:blipFill>
          <p:spPr>
            <a:xfrm>
              <a:off x="5748171" y="1505729"/>
              <a:ext cx="2912929" cy="1670524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1AF65CA-56FF-4849-9B34-718032F390C5}"/>
                </a:ext>
              </a:extLst>
            </p:cNvPr>
            <p:cNvSpPr txBox="1"/>
            <p:nvPr/>
          </p:nvSpPr>
          <p:spPr>
            <a:xfrm>
              <a:off x="6076144" y="1950399"/>
              <a:ext cx="2400016" cy="803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승우야 </a:t>
              </a:r>
              <a:r>
                <a:rPr lang="ko-KR" altLang="en-US" sz="2800" dirty="0" err="1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잘했어</a:t>
              </a:r>
              <a:r>
                <a:rPr lang="en-US" altLang="ko-KR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!</a:t>
              </a:r>
            </a:p>
            <a:p>
              <a:pPr>
                <a:lnSpc>
                  <a:spcPct val="80000"/>
                </a:lnSpc>
              </a:pPr>
              <a:r>
                <a:rPr lang="ko-KR" altLang="en-US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이제 밥 먹으러 갈까</a:t>
              </a:r>
              <a:r>
                <a:rPr lang="en-US" altLang="ko-KR" sz="28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?</a:t>
              </a:r>
              <a:endParaRPr lang="ko-KR" altLang="en-US" sz="28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77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내용 및 용도 </a:t>
            </a:r>
            <a:r>
              <a:rPr lang="en-US" altLang="ko-KR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- </a:t>
            </a:r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시나리오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22FD3A1-15D5-4BA0-B60B-65C5BA921AE1}"/>
              </a:ext>
            </a:extLst>
          </p:cNvPr>
          <p:cNvSpPr/>
          <p:nvPr/>
        </p:nvSpPr>
        <p:spPr>
          <a:xfrm>
            <a:off x="458506" y="1204586"/>
            <a:ext cx="4397499" cy="412397"/>
          </a:xfrm>
          <a:prstGeom prst="roundRect">
            <a:avLst>
              <a:gd name="adj" fmla="val 50000"/>
            </a:avLst>
          </a:prstGeom>
          <a:solidFill>
            <a:srgbClr val="87B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유아용 피드백 디바이스 </a:t>
            </a:r>
            <a:r>
              <a:rPr lang="en-US" altLang="ko-KR" sz="20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- </a:t>
            </a:r>
            <a:r>
              <a:rPr lang="ko-KR" altLang="en-US" sz="20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육성 게임 </a:t>
            </a: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055A0171-76AF-490E-A56A-A1629FCD1D1E}"/>
              </a:ext>
            </a:extLst>
          </p:cNvPr>
          <p:cNvGrpSpPr/>
          <p:nvPr/>
        </p:nvGrpSpPr>
        <p:grpSpPr>
          <a:xfrm>
            <a:off x="404199" y="1803302"/>
            <a:ext cx="5986038" cy="2409612"/>
            <a:chOff x="1165218" y="1902534"/>
            <a:chExt cx="6678604" cy="263109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4A0CAE1-CB5C-43DD-AE2D-C94E0CD242C5}"/>
                </a:ext>
              </a:extLst>
            </p:cNvPr>
            <p:cNvGrpSpPr/>
            <p:nvPr/>
          </p:nvGrpSpPr>
          <p:grpSpPr>
            <a:xfrm>
              <a:off x="1165218" y="1902534"/>
              <a:ext cx="6678604" cy="2631097"/>
              <a:chOff x="819508" y="1173187"/>
              <a:chExt cx="7285412" cy="273951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22338C8-7C7E-4110-8456-76D686111852}"/>
                  </a:ext>
                </a:extLst>
              </p:cNvPr>
              <p:cNvSpPr/>
              <p:nvPr/>
            </p:nvSpPr>
            <p:spPr>
              <a:xfrm>
                <a:off x="2118753" y="1173191"/>
                <a:ext cx="4682870" cy="273950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56E6660-46D0-4312-BE85-5CF617439603}"/>
                  </a:ext>
                </a:extLst>
              </p:cNvPr>
              <p:cNvGrpSpPr/>
              <p:nvPr/>
            </p:nvGrpSpPr>
            <p:grpSpPr>
              <a:xfrm>
                <a:off x="6778422" y="1173189"/>
                <a:ext cx="1326498" cy="2739509"/>
                <a:chOff x="3259865" y="1514211"/>
                <a:chExt cx="1489047" cy="3829576"/>
              </a:xfrm>
            </p:grpSpPr>
            <p:sp>
              <p:nvSpPr>
                <p:cNvPr id="56" name="사각형: 둥근 위쪽 모서리 55">
                  <a:extLst>
                    <a:ext uri="{FF2B5EF4-FFF2-40B4-BE49-F238E27FC236}">
                      <a16:creationId xmlns:a16="http://schemas.microsoft.com/office/drawing/2014/main" id="{E999CD21-0731-4A6D-8694-959361B92526}"/>
                    </a:ext>
                  </a:extLst>
                </p:cNvPr>
                <p:cNvSpPr/>
                <p:nvPr/>
              </p:nvSpPr>
              <p:spPr>
                <a:xfrm rot="16200000" flipV="1">
                  <a:off x="2181881" y="2776755"/>
                  <a:ext cx="3829574" cy="1304489"/>
                </a:xfrm>
                <a:prstGeom prst="round2SameRect">
                  <a:avLst>
                    <a:gd name="adj1" fmla="val 47653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사각형: 둥근 위쪽 모서리 56">
                  <a:extLst>
                    <a:ext uri="{FF2B5EF4-FFF2-40B4-BE49-F238E27FC236}">
                      <a16:creationId xmlns:a16="http://schemas.microsoft.com/office/drawing/2014/main" id="{F2F7E900-907E-44B3-95A8-E93A5087B73F}"/>
                    </a:ext>
                  </a:extLst>
                </p:cNvPr>
                <p:cNvSpPr/>
                <p:nvPr/>
              </p:nvSpPr>
              <p:spPr>
                <a:xfrm rot="16200000" flipV="1">
                  <a:off x="2089601" y="2684475"/>
                  <a:ext cx="3829575" cy="1489047"/>
                </a:xfrm>
                <a:prstGeom prst="round2SameRect">
                  <a:avLst>
                    <a:gd name="adj1" fmla="val 47653"/>
                    <a:gd name="adj2" fmla="val 0"/>
                  </a:avLst>
                </a:prstGeom>
                <a:solidFill>
                  <a:srgbClr val="86B2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5E096674-76E0-4958-9165-9E4A50A6F336}"/>
                  </a:ext>
                </a:extLst>
              </p:cNvPr>
              <p:cNvGrpSpPr/>
              <p:nvPr/>
            </p:nvGrpSpPr>
            <p:grpSpPr>
              <a:xfrm flipH="1">
                <a:off x="819508" y="1173187"/>
                <a:ext cx="1326495" cy="2739509"/>
                <a:chOff x="3259864" y="1514211"/>
                <a:chExt cx="1489048" cy="3829576"/>
              </a:xfrm>
            </p:grpSpPr>
            <p:sp>
              <p:nvSpPr>
                <p:cNvPr id="54" name="사각형: 둥근 위쪽 모서리 53">
                  <a:extLst>
                    <a:ext uri="{FF2B5EF4-FFF2-40B4-BE49-F238E27FC236}">
                      <a16:creationId xmlns:a16="http://schemas.microsoft.com/office/drawing/2014/main" id="{61543D0E-27FA-4F21-A1C0-35101D250D20}"/>
                    </a:ext>
                  </a:extLst>
                </p:cNvPr>
                <p:cNvSpPr/>
                <p:nvPr/>
              </p:nvSpPr>
              <p:spPr>
                <a:xfrm rot="16200000" flipV="1">
                  <a:off x="2181881" y="2776755"/>
                  <a:ext cx="3829574" cy="1304489"/>
                </a:xfrm>
                <a:prstGeom prst="round2SameRect">
                  <a:avLst>
                    <a:gd name="adj1" fmla="val 47653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사각형: 둥근 위쪽 모서리 54">
                  <a:extLst>
                    <a:ext uri="{FF2B5EF4-FFF2-40B4-BE49-F238E27FC236}">
                      <a16:creationId xmlns:a16="http://schemas.microsoft.com/office/drawing/2014/main" id="{41152018-60A1-46D5-A209-AD03E773D44D}"/>
                    </a:ext>
                  </a:extLst>
                </p:cNvPr>
                <p:cNvSpPr/>
                <p:nvPr/>
              </p:nvSpPr>
              <p:spPr>
                <a:xfrm rot="16200000" flipV="1">
                  <a:off x="2089600" y="2684475"/>
                  <a:ext cx="3829575" cy="1489047"/>
                </a:xfrm>
                <a:prstGeom prst="round2SameRect">
                  <a:avLst>
                    <a:gd name="adj1" fmla="val 47653"/>
                    <a:gd name="adj2" fmla="val 0"/>
                  </a:avLst>
                </a:prstGeom>
                <a:solidFill>
                  <a:srgbClr val="3FC9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F387A4D-917A-44D7-9F1C-7E82CC1057FF}"/>
                  </a:ext>
                </a:extLst>
              </p:cNvPr>
              <p:cNvSpPr/>
              <p:nvPr/>
            </p:nvSpPr>
            <p:spPr>
              <a:xfrm>
                <a:off x="1181228" y="1672675"/>
                <a:ext cx="540000" cy="54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42E646A-517E-40D5-BE84-31EF7E260606}"/>
                  </a:ext>
                </a:extLst>
              </p:cNvPr>
              <p:cNvSpPr/>
              <p:nvPr/>
            </p:nvSpPr>
            <p:spPr>
              <a:xfrm>
                <a:off x="1155853" y="2827165"/>
                <a:ext cx="180000" cy="18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5599D4C-2CBE-446E-B3CB-D0EC86E2B572}"/>
                  </a:ext>
                </a:extLst>
              </p:cNvPr>
              <p:cNvSpPr/>
              <p:nvPr/>
            </p:nvSpPr>
            <p:spPr>
              <a:xfrm>
                <a:off x="1382334" y="2604280"/>
                <a:ext cx="180000" cy="18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2BF6F7B-E13A-40D3-AB90-6E1ADB947043}"/>
                  </a:ext>
                </a:extLst>
              </p:cNvPr>
              <p:cNvSpPr/>
              <p:nvPr/>
            </p:nvSpPr>
            <p:spPr>
              <a:xfrm>
                <a:off x="1379131" y="3007165"/>
                <a:ext cx="180000" cy="18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BC7FDDF6-BB35-426E-93CA-0F4DAC9D7231}"/>
                  </a:ext>
                </a:extLst>
              </p:cNvPr>
              <p:cNvSpPr/>
              <p:nvPr/>
            </p:nvSpPr>
            <p:spPr>
              <a:xfrm>
                <a:off x="1602410" y="2827165"/>
                <a:ext cx="180000" cy="18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A403FC8-2CBF-4A63-9F5A-B5CBEC372CFF}"/>
                  </a:ext>
                </a:extLst>
              </p:cNvPr>
              <p:cNvSpPr/>
              <p:nvPr/>
            </p:nvSpPr>
            <p:spPr>
              <a:xfrm>
                <a:off x="1752135" y="3235595"/>
                <a:ext cx="165875" cy="1800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B591B02-5F09-4574-B71A-79CACA6862F0}"/>
                  </a:ext>
                </a:extLst>
              </p:cNvPr>
              <p:cNvSpPr/>
              <p:nvPr/>
            </p:nvSpPr>
            <p:spPr>
              <a:xfrm>
                <a:off x="1747951" y="1415037"/>
                <a:ext cx="218457" cy="68706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9D0598FC-C715-4410-ABB8-CD163A142924}"/>
                  </a:ext>
                </a:extLst>
              </p:cNvPr>
              <p:cNvSpPr/>
              <p:nvPr/>
            </p:nvSpPr>
            <p:spPr>
              <a:xfrm>
                <a:off x="7174354" y="1916993"/>
                <a:ext cx="180000" cy="18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25ACCF-367D-4B13-8AB3-E60A13C1A099}"/>
                  </a:ext>
                </a:extLst>
              </p:cNvPr>
              <p:cNvSpPr/>
              <p:nvPr/>
            </p:nvSpPr>
            <p:spPr>
              <a:xfrm>
                <a:off x="7400835" y="1694108"/>
                <a:ext cx="180000" cy="18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E91B718-11A2-4D59-A812-23E29FA47E45}"/>
                  </a:ext>
                </a:extLst>
              </p:cNvPr>
              <p:cNvSpPr/>
              <p:nvPr/>
            </p:nvSpPr>
            <p:spPr>
              <a:xfrm>
                <a:off x="7397632" y="2096993"/>
                <a:ext cx="180000" cy="18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3DCE7E3-AE8D-4752-8FD0-8BA42C0CF9CB}"/>
                  </a:ext>
                </a:extLst>
              </p:cNvPr>
              <p:cNvSpPr/>
              <p:nvPr/>
            </p:nvSpPr>
            <p:spPr>
              <a:xfrm>
                <a:off x="7620911" y="1916993"/>
                <a:ext cx="180000" cy="18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2B342BB9-8293-411E-9160-C1128F9913FE}"/>
                  </a:ext>
                </a:extLst>
              </p:cNvPr>
              <p:cNvSpPr/>
              <p:nvPr/>
            </p:nvSpPr>
            <p:spPr>
              <a:xfrm>
                <a:off x="7217632" y="2584842"/>
                <a:ext cx="540000" cy="54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A14AE25-6A78-4DB7-8F33-D2041BBC5743}"/>
                  </a:ext>
                </a:extLst>
              </p:cNvPr>
              <p:cNvSpPr/>
              <p:nvPr/>
            </p:nvSpPr>
            <p:spPr>
              <a:xfrm>
                <a:off x="6994354" y="3235595"/>
                <a:ext cx="180000" cy="180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E219BD1-4B32-429D-A445-0B8CD96D004A}"/>
                  </a:ext>
                </a:extLst>
              </p:cNvPr>
              <p:cNvSpPr/>
              <p:nvPr/>
            </p:nvSpPr>
            <p:spPr>
              <a:xfrm>
                <a:off x="6885125" y="1380684"/>
                <a:ext cx="218457" cy="68706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6AD51D7-081D-476C-A391-A30A52160E96}"/>
                  </a:ext>
                </a:extLst>
              </p:cNvPr>
              <p:cNvSpPr/>
              <p:nvPr/>
            </p:nvSpPr>
            <p:spPr>
              <a:xfrm rot="5400000">
                <a:off x="6876498" y="1387588"/>
                <a:ext cx="218457" cy="68706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EE1109A-3F92-4E8D-B096-990403AE6F7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3"/>
            <a:srcRect t="1" b="1077"/>
            <a:stretch/>
          </p:blipFill>
          <p:spPr>
            <a:xfrm>
              <a:off x="2669295" y="2095948"/>
              <a:ext cx="3699980" cy="2281819"/>
            </a:xfrm>
            <a:prstGeom prst="rect">
              <a:avLst/>
            </a:prstGeom>
          </p:spPr>
        </p:pic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3BFDF6AA-7EB6-4E98-B114-8801A34F3B90}"/>
              </a:ext>
            </a:extLst>
          </p:cNvPr>
          <p:cNvGrpSpPr/>
          <p:nvPr/>
        </p:nvGrpSpPr>
        <p:grpSpPr>
          <a:xfrm>
            <a:off x="6636518" y="1792291"/>
            <a:ext cx="2153905" cy="2391172"/>
            <a:chOff x="6323864" y="1785912"/>
            <a:chExt cx="2153905" cy="2391172"/>
          </a:xfrm>
        </p:grpSpPr>
        <p:sp>
          <p:nvSpPr>
            <p:cNvPr id="213" name="사각형: 둥근 모서리 212">
              <a:extLst>
                <a:ext uri="{FF2B5EF4-FFF2-40B4-BE49-F238E27FC236}">
                  <a16:creationId xmlns:a16="http://schemas.microsoft.com/office/drawing/2014/main" id="{7AB73A7F-3943-44C6-8629-CC6567E812FE}"/>
                </a:ext>
              </a:extLst>
            </p:cNvPr>
            <p:cNvSpPr/>
            <p:nvPr/>
          </p:nvSpPr>
          <p:spPr>
            <a:xfrm>
              <a:off x="6323864" y="1785912"/>
              <a:ext cx="2153905" cy="2391172"/>
            </a:xfrm>
            <a:prstGeom prst="roundRect">
              <a:avLst>
                <a:gd name="adj" fmla="val 8133"/>
              </a:avLst>
            </a:prstGeom>
            <a:solidFill>
              <a:srgbClr val="85B5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5" name="그림 214" descr="앉아있는, 보기, 옅은, 테이블이(가) 표시된 사진&#10;&#10;자동 생성된 설명">
              <a:extLst>
                <a:ext uri="{FF2B5EF4-FFF2-40B4-BE49-F238E27FC236}">
                  <a16:creationId xmlns:a16="http://schemas.microsoft.com/office/drawing/2014/main" id="{B0625BDF-7C8D-4861-A36D-6B5EC36C9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926" y="1898632"/>
              <a:ext cx="417282" cy="517952"/>
            </a:xfrm>
            <a:prstGeom prst="rect">
              <a:avLst/>
            </a:prstGeom>
          </p:spPr>
        </p:pic>
        <p:pic>
          <p:nvPicPr>
            <p:cNvPr id="217" name="그림 216" descr="그리기이(가) 표시된 사진&#10;&#10;자동 생성된 설명">
              <a:extLst>
                <a:ext uri="{FF2B5EF4-FFF2-40B4-BE49-F238E27FC236}">
                  <a16:creationId xmlns:a16="http://schemas.microsoft.com/office/drawing/2014/main" id="{A978F5D6-A3D2-480E-AA8F-9980BAE71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0" t="8111" r="28208" b="47296"/>
            <a:stretch/>
          </p:blipFill>
          <p:spPr>
            <a:xfrm>
              <a:off x="7041660" y="2981831"/>
              <a:ext cx="648936" cy="542135"/>
            </a:xfrm>
            <a:prstGeom prst="rect">
              <a:avLst/>
            </a:prstGeom>
          </p:spPr>
        </p:pic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7A419B40-6028-4F96-9F48-66D889930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59" t="-43" r="31503" b="48956"/>
            <a:stretch/>
          </p:blipFill>
          <p:spPr>
            <a:xfrm>
              <a:off x="7158232" y="2438694"/>
              <a:ext cx="497640" cy="517952"/>
            </a:xfrm>
            <a:prstGeom prst="rect">
              <a:avLst/>
            </a:prstGeom>
          </p:spPr>
        </p:pic>
        <p:pic>
          <p:nvPicPr>
            <p:cNvPr id="221" name="그림 220" descr="램프이(가) 표시된 사진&#10;&#10;자동 생성된 설명">
              <a:extLst>
                <a:ext uri="{FF2B5EF4-FFF2-40B4-BE49-F238E27FC236}">
                  <a16:creationId xmlns:a16="http://schemas.microsoft.com/office/drawing/2014/main" id="{7BF9AC55-73CB-44ED-AD2F-FCFCB3720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" t="5280" r="65472" b="62270"/>
            <a:stretch/>
          </p:blipFill>
          <p:spPr>
            <a:xfrm>
              <a:off x="7082953" y="3569489"/>
              <a:ext cx="572919" cy="510803"/>
            </a:xfrm>
            <a:prstGeom prst="rect">
              <a:avLst/>
            </a:prstGeom>
          </p:spPr>
        </p:pic>
        <p:pic>
          <p:nvPicPr>
            <p:cNvPr id="223" name="그림 222" descr="유리, 음식이(가) 표시된 사진&#10;&#10;자동 생성된 설명">
              <a:extLst>
                <a:ext uri="{FF2B5EF4-FFF2-40B4-BE49-F238E27FC236}">
                  <a16:creationId xmlns:a16="http://schemas.microsoft.com/office/drawing/2014/main" id="{DB4EE795-8BC6-4153-A381-27CB1E2D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407" y="1927990"/>
              <a:ext cx="470849" cy="492260"/>
            </a:xfrm>
            <a:prstGeom prst="rect">
              <a:avLst/>
            </a:prstGeom>
          </p:spPr>
        </p:pic>
        <p:pic>
          <p:nvPicPr>
            <p:cNvPr id="225" name="그림 2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B59682AF-7A5B-479A-B155-10EEF31D3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51" t="7424" r="31220" b="57779"/>
            <a:stretch/>
          </p:blipFill>
          <p:spPr>
            <a:xfrm>
              <a:off x="6534407" y="3027012"/>
              <a:ext cx="526465" cy="503152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E83E8873-4DB0-41A1-9BA6-7F666B148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44" t="4577" r="30161" b="48655"/>
            <a:stretch/>
          </p:blipFill>
          <p:spPr>
            <a:xfrm>
              <a:off x="6534407" y="2472650"/>
              <a:ext cx="526465" cy="477197"/>
            </a:xfrm>
            <a:prstGeom prst="rect">
              <a:avLst/>
            </a:prstGeom>
          </p:spPr>
        </p:pic>
        <p:pic>
          <p:nvPicPr>
            <p:cNvPr id="229" name="그림 228" descr="램프, 개체, 꽃이(가) 표시된 사진&#10;&#10;자동 생성된 설명">
              <a:extLst>
                <a:ext uri="{FF2B5EF4-FFF2-40B4-BE49-F238E27FC236}">
                  <a16:creationId xmlns:a16="http://schemas.microsoft.com/office/drawing/2014/main" id="{BF4E440A-591A-4B96-94A2-8F33E12EB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6" t="16791" r="58834" b="57942"/>
            <a:stretch/>
          </p:blipFill>
          <p:spPr>
            <a:xfrm>
              <a:off x="6538952" y="3607142"/>
              <a:ext cx="521920" cy="463924"/>
            </a:xfrm>
            <a:prstGeom prst="rect">
              <a:avLst/>
            </a:prstGeom>
          </p:spPr>
        </p:pic>
        <p:pic>
          <p:nvPicPr>
            <p:cNvPr id="231" name="그림 230" descr="시계, 플레이트이(가) 표시된 사진&#10;&#10;자동 생성된 설명">
              <a:extLst>
                <a:ext uri="{FF2B5EF4-FFF2-40B4-BE49-F238E27FC236}">
                  <a16:creationId xmlns:a16="http://schemas.microsoft.com/office/drawing/2014/main" id="{81802279-CD31-42D7-B079-E5D6AE262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64" t="20986" r="25087" b="4048"/>
            <a:stretch/>
          </p:blipFill>
          <p:spPr>
            <a:xfrm>
              <a:off x="7758592" y="1868121"/>
              <a:ext cx="496356" cy="585632"/>
            </a:xfrm>
            <a:prstGeom prst="rect">
              <a:avLst/>
            </a:prstGeom>
          </p:spPr>
        </p:pic>
        <p:pic>
          <p:nvPicPr>
            <p:cNvPr id="233" name="그림 2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D962DADE-F20F-4473-BB36-75A8FEBD5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81" t="12815" r="19495" b="55305"/>
            <a:stretch/>
          </p:blipFill>
          <p:spPr>
            <a:xfrm>
              <a:off x="7743765" y="3067303"/>
              <a:ext cx="559227" cy="479521"/>
            </a:xfrm>
            <a:prstGeom prst="rect">
              <a:avLst/>
            </a:prstGeom>
          </p:spPr>
        </p:pic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E64A3A65-A49A-444A-AD40-CB144EA6C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31" t="4897" r="32062" b="53551"/>
            <a:stretch/>
          </p:blipFill>
          <p:spPr>
            <a:xfrm>
              <a:off x="7760960" y="2527036"/>
              <a:ext cx="496356" cy="445008"/>
            </a:xfrm>
            <a:prstGeom prst="rect">
              <a:avLst/>
            </a:prstGeom>
          </p:spPr>
        </p:pic>
        <p:pic>
          <p:nvPicPr>
            <p:cNvPr id="237" name="그림 236" descr="램프이(가) 표시된 사진&#10;&#10;자동 생성된 설명">
              <a:extLst>
                <a:ext uri="{FF2B5EF4-FFF2-40B4-BE49-F238E27FC236}">
                  <a16:creationId xmlns:a16="http://schemas.microsoft.com/office/drawing/2014/main" id="{59E73877-F0EF-40B6-BACC-A1B265C88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9" t="6246" r="65248" b="61052"/>
            <a:stretch/>
          </p:blipFill>
          <p:spPr>
            <a:xfrm>
              <a:off x="7760960" y="3600771"/>
              <a:ext cx="485544" cy="479521"/>
            </a:xfrm>
            <a:prstGeom prst="rect">
              <a:avLst/>
            </a:prstGeom>
          </p:spPr>
        </p:pic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316E2E26-A084-47BC-A5BC-84CB8F00E6B3}"/>
              </a:ext>
            </a:extLst>
          </p:cNvPr>
          <p:cNvSpPr txBox="1"/>
          <p:nvPr/>
        </p:nvSpPr>
        <p:spPr>
          <a:xfrm>
            <a:off x="6583136" y="1150530"/>
            <a:ext cx="209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감정 상태와</a:t>
            </a:r>
            <a:r>
              <a:rPr lang="en-US" altLang="ko-KR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진화 과정</a:t>
            </a: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C951E6B7-E6EB-4EFA-BB02-339F4102A86C}"/>
              </a:ext>
            </a:extLst>
          </p:cNvPr>
          <p:cNvGrpSpPr/>
          <p:nvPr/>
        </p:nvGrpSpPr>
        <p:grpSpPr>
          <a:xfrm>
            <a:off x="403737" y="4412510"/>
            <a:ext cx="4073013" cy="1733505"/>
            <a:chOff x="435905" y="4448317"/>
            <a:chExt cx="4073013" cy="1733505"/>
          </a:xfrm>
        </p:grpSpPr>
        <p:sp>
          <p:nvSpPr>
            <p:cNvPr id="245" name="사각형: 둥근 모서리 244">
              <a:extLst>
                <a:ext uri="{FF2B5EF4-FFF2-40B4-BE49-F238E27FC236}">
                  <a16:creationId xmlns:a16="http://schemas.microsoft.com/office/drawing/2014/main" id="{31597CF0-EF9F-41DA-836A-85A05AB29DFF}"/>
                </a:ext>
              </a:extLst>
            </p:cNvPr>
            <p:cNvSpPr/>
            <p:nvPr/>
          </p:nvSpPr>
          <p:spPr>
            <a:xfrm>
              <a:off x="435905" y="4448317"/>
              <a:ext cx="4073013" cy="1733505"/>
            </a:xfrm>
            <a:prstGeom prst="roundRect">
              <a:avLst>
                <a:gd name="adj" fmla="val 8133"/>
              </a:avLst>
            </a:prstGeom>
            <a:solidFill>
              <a:srgbClr val="7F8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8" name="사각형: 둥근 모서리 247">
              <a:extLst>
                <a:ext uri="{FF2B5EF4-FFF2-40B4-BE49-F238E27FC236}">
                  <a16:creationId xmlns:a16="http://schemas.microsoft.com/office/drawing/2014/main" id="{3252FA25-BE2C-4C8A-A6C7-1FED6861A4A6}"/>
                </a:ext>
              </a:extLst>
            </p:cNvPr>
            <p:cNvSpPr/>
            <p:nvPr/>
          </p:nvSpPr>
          <p:spPr>
            <a:xfrm>
              <a:off x="612599" y="4569212"/>
              <a:ext cx="2047918" cy="421374"/>
            </a:xfrm>
            <a:prstGeom prst="roundRect">
              <a:avLst>
                <a:gd name="adj" fmla="val 50000"/>
              </a:avLst>
            </a:prstGeom>
            <a:solidFill>
              <a:srgbClr val="87B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권유 행동 </a:t>
              </a:r>
              <a:r>
                <a:rPr lang="ko-KR" altLang="en-US" dirty="0" err="1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실행시</a:t>
              </a:r>
              <a:endPara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F61AAC70-C848-4E1C-B154-92A03117D65D}"/>
                </a:ext>
              </a:extLst>
            </p:cNvPr>
            <p:cNvSpPr/>
            <p:nvPr/>
          </p:nvSpPr>
          <p:spPr>
            <a:xfrm>
              <a:off x="612599" y="5064167"/>
              <a:ext cx="3686770" cy="962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성장 요소 활성화</a:t>
              </a:r>
              <a:endParaRPr lang="en-US" altLang="ko-KR" spc="-150" dirty="0">
                <a:solidFill>
                  <a:schemeClr val="bg2">
                    <a:lumMod val="1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  <a:p>
              <a:r>
                <a:rPr lang="ko-KR" altLang="en-US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성장 요소를 통해 경험치 획득</a:t>
              </a:r>
              <a:endParaRPr lang="en-US" altLang="ko-KR" spc="-150" dirty="0">
                <a:solidFill>
                  <a:schemeClr val="bg2">
                    <a:lumMod val="1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  <a:p>
              <a:r>
                <a:rPr lang="ko-KR" altLang="en-US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캐릭터의 감정 변화 </a:t>
              </a:r>
              <a:r>
                <a:rPr lang="en-US" altLang="ko-KR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(</a:t>
              </a:r>
              <a:r>
                <a:rPr lang="ko-KR" altLang="en-US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긍정적</a:t>
              </a:r>
              <a:r>
                <a:rPr lang="en-US" altLang="ko-KR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)</a:t>
              </a:r>
              <a:r>
                <a:rPr lang="ko-KR" altLang="en-US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</a:t>
              </a:r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D77D01DC-DD36-4A88-97FE-207A909D1F70}"/>
              </a:ext>
            </a:extLst>
          </p:cNvPr>
          <p:cNvGrpSpPr/>
          <p:nvPr/>
        </p:nvGrpSpPr>
        <p:grpSpPr>
          <a:xfrm>
            <a:off x="4795704" y="4408956"/>
            <a:ext cx="3988576" cy="1733505"/>
            <a:chOff x="4630186" y="4451336"/>
            <a:chExt cx="3988576" cy="1733505"/>
          </a:xfrm>
        </p:grpSpPr>
        <p:sp>
          <p:nvSpPr>
            <p:cNvPr id="246" name="사각형: 둥근 모서리 245">
              <a:extLst>
                <a:ext uri="{FF2B5EF4-FFF2-40B4-BE49-F238E27FC236}">
                  <a16:creationId xmlns:a16="http://schemas.microsoft.com/office/drawing/2014/main" id="{80303472-C221-4EB1-B767-D8DE35D5E87F}"/>
                </a:ext>
              </a:extLst>
            </p:cNvPr>
            <p:cNvSpPr/>
            <p:nvPr/>
          </p:nvSpPr>
          <p:spPr>
            <a:xfrm>
              <a:off x="4630186" y="4451336"/>
              <a:ext cx="3988576" cy="1733505"/>
            </a:xfrm>
            <a:prstGeom prst="roundRect">
              <a:avLst>
                <a:gd name="adj" fmla="val 8133"/>
              </a:avLst>
            </a:prstGeom>
            <a:solidFill>
              <a:srgbClr val="7F8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2EA96517-1698-4284-9700-EF09E9EB2774}"/>
                </a:ext>
              </a:extLst>
            </p:cNvPr>
            <p:cNvSpPr/>
            <p:nvPr/>
          </p:nvSpPr>
          <p:spPr>
            <a:xfrm>
              <a:off x="4802953" y="4586358"/>
              <a:ext cx="2233487" cy="421374"/>
            </a:xfrm>
            <a:prstGeom prst="roundRect">
              <a:avLst>
                <a:gd name="adj" fmla="val 50000"/>
              </a:avLst>
            </a:prstGeom>
            <a:solidFill>
              <a:srgbClr val="87B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권유 행동 미실행시</a:t>
              </a:r>
              <a:endPara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53" name="사각형: 둥근 모서리 252">
              <a:extLst>
                <a:ext uri="{FF2B5EF4-FFF2-40B4-BE49-F238E27FC236}">
                  <a16:creationId xmlns:a16="http://schemas.microsoft.com/office/drawing/2014/main" id="{BA6E453B-A6EA-4AB0-B27F-72C77A61B682}"/>
                </a:ext>
              </a:extLst>
            </p:cNvPr>
            <p:cNvSpPr/>
            <p:nvPr/>
          </p:nvSpPr>
          <p:spPr>
            <a:xfrm>
              <a:off x="4802954" y="5081313"/>
              <a:ext cx="3686770" cy="962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캐릭터의 감정 변화 </a:t>
              </a:r>
              <a:r>
                <a:rPr lang="en-US" altLang="ko-KR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(</a:t>
              </a:r>
              <a:r>
                <a:rPr lang="ko-KR" altLang="en-US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부정적</a:t>
              </a:r>
              <a:r>
                <a:rPr lang="en-US" altLang="ko-KR" spc="-150" dirty="0">
                  <a:solidFill>
                    <a:schemeClr val="bg2">
                      <a:lumMod val="10000"/>
                    </a:scheme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)</a:t>
              </a:r>
              <a:endParaRPr lang="ko-KR" altLang="en-US" spc="-150" dirty="0">
                <a:solidFill>
                  <a:schemeClr val="bg2">
                    <a:lumMod val="10000"/>
                  </a:scheme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5ED6F67-91A1-4101-9226-DFA35DCBE61E}"/>
              </a:ext>
            </a:extLst>
          </p:cNvPr>
          <p:cNvSpPr/>
          <p:nvPr/>
        </p:nvSpPr>
        <p:spPr>
          <a:xfrm>
            <a:off x="-3006" y="969768"/>
            <a:ext cx="9144000" cy="5916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6A76BE66-1969-4B06-BB70-88C82BF51A0F}"/>
              </a:ext>
            </a:extLst>
          </p:cNvPr>
          <p:cNvSpPr/>
          <p:nvPr/>
        </p:nvSpPr>
        <p:spPr>
          <a:xfrm>
            <a:off x="403737" y="3688490"/>
            <a:ext cx="8380543" cy="2137490"/>
          </a:xfrm>
          <a:prstGeom prst="rect">
            <a:avLst/>
          </a:prstGeom>
          <a:solidFill>
            <a:srgbClr val="7F81D5"/>
          </a:solidFill>
          <a:ln>
            <a:noFill/>
          </a:ln>
          <a:effectLst>
            <a:outerShdw blurRad="127000" dist="127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0" rtlCol="0" anchor="ctr"/>
          <a:lstStyle/>
          <a:p>
            <a:endParaRPr lang="en-US" altLang="ko-KR" sz="28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800" spc="-15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육성 게임을 통해 아이의 성취 욕구를 자극하여 </a:t>
            </a:r>
            <a:endParaRPr lang="en-US" altLang="ko-KR" sz="2800" spc="-150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r>
              <a:rPr lang="ko-KR" altLang="en-US" sz="3600" spc="-150" dirty="0">
                <a:gradFill flip="none" rotWithShape="1">
                  <a:gsLst>
                    <a:gs pos="0">
                      <a:srgbClr val="91E9E4"/>
                    </a:gs>
                    <a:gs pos="100000">
                      <a:srgbClr val="FBD786"/>
                    </a:gs>
                  </a:gsLst>
                  <a:lin ang="0" scaled="1"/>
                  <a:tileRect/>
                </a:gra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습관 형성 동기를 제공</a:t>
            </a:r>
            <a:endParaRPr lang="en-US" altLang="ko-KR" sz="3600" spc="-150" dirty="0">
              <a:gradFill flip="none" rotWithShape="1">
                <a:gsLst>
                  <a:gs pos="0">
                    <a:srgbClr val="91E9E4"/>
                  </a:gs>
                  <a:gs pos="100000">
                    <a:srgbClr val="FBD786"/>
                  </a:gs>
                </a:gsLst>
                <a:lin ang="0" scaled="1"/>
                <a:tileRect/>
              </a:gra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endParaRPr lang="ko-KR" altLang="en-US" sz="4000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70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E7601C-4574-45F5-8669-EFE800B33A92}"/>
              </a:ext>
            </a:extLst>
          </p:cNvPr>
          <p:cNvGrpSpPr/>
          <p:nvPr/>
        </p:nvGrpSpPr>
        <p:grpSpPr>
          <a:xfrm>
            <a:off x="1049514" y="2157728"/>
            <a:ext cx="7262510" cy="10077455"/>
            <a:chOff x="1049514" y="2157728"/>
            <a:chExt cx="7262510" cy="1007745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F9DBC18-0016-4CA4-BB63-E7985F2E4C31}"/>
                </a:ext>
              </a:extLst>
            </p:cNvPr>
            <p:cNvGrpSpPr/>
            <p:nvPr/>
          </p:nvGrpSpPr>
          <p:grpSpPr>
            <a:xfrm>
              <a:off x="1049514" y="2157728"/>
              <a:ext cx="5389386" cy="8906730"/>
              <a:chOff x="1049514" y="2157728"/>
              <a:chExt cx="5389386" cy="8906730"/>
            </a:xfrm>
          </p:grpSpPr>
          <p:pic>
            <p:nvPicPr>
              <p:cNvPr id="6" name="그림 5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5DEAED1C-1E79-437B-A8C3-34D33402A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514" y="2157728"/>
                <a:ext cx="2419521" cy="628403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EFC7C47-683D-44F6-A33B-2FC2B8832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95600" y="4357279"/>
                <a:ext cx="3543300" cy="6707179"/>
              </a:xfrm>
              <a:prstGeom prst="rect">
                <a:avLst/>
              </a:prstGeom>
            </p:spPr>
          </p:pic>
        </p:grpSp>
        <p:pic>
          <p:nvPicPr>
            <p:cNvPr id="41" name="그림 4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2C192D-CD31-416B-9754-59EA42F5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503" y="7053376"/>
              <a:ext cx="2419521" cy="5181807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611E4C-58E4-4EDA-B8FF-6E6BBA879E4B}"/>
              </a:ext>
            </a:extLst>
          </p:cNvPr>
          <p:cNvSpPr/>
          <p:nvPr/>
        </p:nvSpPr>
        <p:spPr>
          <a:xfrm>
            <a:off x="3460004" y="1180756"/>
            <a:ext cx="5150179" cy="7019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9C4D8DB-F8C0-4B58-89A1-0236723BBAC5}"/>
              </a:ext>
            </a:extLst>
          </p:cNvPr>
          <p:cNvSpPr/>
          <p:nvPr/>
        </p:nvSpPr>
        <p:spPr>
          <a:xfrm>
            <a:off x="-16859" y="-1"/>
            <a:ext cx="925432" cy="7019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DDE26C-85F3-46A1-8F41-1447599EF040}"/>
              </a:ext>
            </a:extLst>
          </p:cNvPr>
          <p:cNvSpPr/>
          <p:nvPr/>
        </p:nvSpPr>
        <p:spPr>
          <a:xfrm>
            <a:off x="603772" y="0"/>
            <a:ext cx="3754520" cy="215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27082C4-9A56-46C3-82A8-7ACDCF6A3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31228" y="1365510"/>
            <a:ext cx="5985329" cy="5985329"/>
          </a:xfrm>
          <a:custGeom>
            <a:avLst/>
            <a:gdLst>
              <a:gd name="connsiteX0" fmla="*/ 1774493 w 5985329"/>
              <a:gd name="connsiteY0" fmla="*/ 849143 h 5985329"/>
              <a:gd name="connsiteX1" fmla="*/ 1774493 w 5985329"/>
              <a:gd name="connsiteY1" fmla="*/ 5155579 h 5985329"/>
              <a:gd name="connsiteX2" fmla="*/ 4189219 w 5985329"/>
              <a:gd name="connsiteY2" fmla="*/ 5155579 h 5985329"/>
              <a:gd name="connsiteX3" fmla="*/ 4189219 w 5985329"/>
              <a:gd name="connsiteY3" fmla="*/ 849143 h 5985329"/>
              <a:gd name="connsiteX4" fmla="*/ 0 w 5985329"/>
              <a:gd name="connsiteY4" fmla="*/ 0 h 5985329"/>
              <a:gd name="connsiteX5" fmla="*/ 5985329 w 5985329"/>
              <a:gd name="connsiteY5" fmla="*/ 0 h 5985329"/>
              <a:gd name="connsiteX6" fmla="*/ 5985329 w 5985329"/>
              <a:gd name="connsiteY6" fmla="*/ 5985329 h 5985329"/>
              <a:gd name="connsiteX7" fmla="*/ 0 w 5985329"/>
              <a:gd name="connsiteY7" fmla="*/ 5985329 h 598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85329" h="5985329">
                <a:moveTo>
                  <a:pt x="1774493" y="849143"/>
                </a:moveTo>
                <a:lnTo>
                  <a:pt x="1774493" y="5155579"/>
                </a:lnTo>
                <a:lnTo>
                  <a:pt x="4189219" y="5155579"/>
                </a:lnTo>
                <a:lnTo>
                  <a:pt x="4189219" y="849143"/>
                </a:lnTo>
                <a:close/>
                <a:moveTo>
                  <a:pt x="0" y="0"/>
                </a:moveTo>
                <a:lnTo>
                  <a:pt x="5985329" y="0"/>
                </a:lnTo>
                <a:lnTo>
                  <a:pt x="5985329" y="5985329"/>
                </a:lnTo>
                <a:lnTo>
                  <a:pt x="0" y="5985329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BE67EA-A7DA-48C6-872D-A23BF16D1D9A}"/>
              </a:ext>
            </a:extLst>
          </p:cNvPr>
          <p:cNvSpPr/>
          <p:nvPr/>
        </p:nvSpPr>
        <p:spPr>
          <a:xfrm>
            <a:off x="908574" y="6579120"/>
            <a:ext cx="2701402" cy="859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내용 및 용도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C8A09DE-158F-427C-A9FB-3970546C1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538277"/>
              </p:ext>
            </p:extLst>
          </p:nvPr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E4C6845-CCA9-4806-941F-A10B7E24D7FB}"/>
              </a:ext>
            </a:extLst>
          </p:cNvPr>
          <p:cNvSpPr/>
          <p:nvPr/>
        </p:nvSpPr>
        <p:spPr>
          <a:xfrm>
            <a:off x="293561" y="1112854"/>
            <a:ext cx="3021139" cy="354237"/>
          </a:xfrm>
          <a:prstGeom prst="roundRect">
            <a:avLst>
              <a:gd name="adj" fmla="val 50000"/>
            </a:avLst>
          </a:prstGeom>
          <a:solidFill>
            <a:srgbClr val="87B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latin typeface="나눔고딕 Bold" panose="020D0804000000000000" pitchFamily="50" charset="-127"/>
                <a:ea typeface="나눔고딕 Bold" panose="020D0804000000000000" pitchFamily="50" charset="-127"/>
              </a:rPr>
              <a:t>부모용</a:t>
            </a:r>
            <a:r>
              <a:rPr lang="ko-KR" altLang="en-US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 피드백 어플리케이션 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0D6B8B1-CB6D-483E-B591-A964E941475F}"/>
              </a:ext>
            </a:extLst>
          </p:cNvPr>
          <p:cNvGrpSpPr/>
          <p:nvPr/>
        </p:nvGrpSpPr>
        <p:grpSpPr>
          <a:xfrm>
            <a:off x="4552954" y="1721536"/>
            <a:ext cx="2857742" cy="664844"/>
            <a:chOff x="4552954" y="1721536"/>
            <a:chExt cx="2857742" cy="66484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CEB1E1-0659-4D49-873A-BCB9F04850EF}"/>
                </a:ext>
              </a:extLst>
            </p:cNvPr>
            <p:cNvSpPr txBox="1"/>
            <p:nvPr/>
          </p:nvSpPr>
          <p:spPr>
            <a:xfrm>
              <a:off x="5206246" y="1902534"/>
              <a:ext cx="2204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아이의 현재 상태</a:t>
              </a:r>
              <a:endParaRPr lang="en-US" altLang="ko-KR" sz="2400" spc="-150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pic>
          <p:nvPicPr>
            <p:cNvPr id="61" name="그림 60" descr="노트북, 그리기이(가) 표시된 사진&#10;&#10;자동 생성된 설명">
              <a:extLst>
                <a:ext uri="{FF2B5EF4-FFF2-40B4-BE49-F238E27FC236}">
                  <a16:creationId xmlns:a16="http://schemas.microsoft.com/office/drawing/2014/main" id="{32EAAD78-3D6B-41A4-8967-7B83A4D45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42" b="53885"/>
            <a:stretch/>
          </p:blipFill>
          <p:spPr>
            <a:xfrm>
              <a:off x="4552954" y="1721536"/>
              <a:ext cx="635461" cy="664844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EB6AACC-CB12-4B7C-B0A4-06DC7AFDBB01}"/>
              </a:ext>
            </a:extLst>
          </p:cNvPr>
          <p:cNvGrpSpPr/>
          <p:nvPr/>
        </p:nvGrpSpPr>
        <p:grpSpPr>
          <a:xfrm>
            <a:off x="4436311" y="2560404"/>
            <a:ext cx="6263875" cy="764463"/>
            <a:chOff x="4436311" y="2560404"/>
            <a:chExt cx="6263875" cy="764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A9C2DEF-3D34-436F-ABF0-CDF9901CABF3}"/>
                </a:ext>
              </a:extLst>
            </p:cNvPr>
            <p:cNvSpPr txBox="1"/>
            <p:nvPr/>
          </p:nvSpPr>
          <p:spPr>
            <a:xfrm>
              <a:off x="5222664" y="2774289"/>
              <a:ext cx="54775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알람 설정</a:t>
              </a:r>
              <a:endParaRPr lang="en-US" altLang="ko-KR" sz="2400" spc="-150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pic>
          <p:nvPicPr>
            <p:cNvPr id="63" name="그림 62" descr="노트북, 그리기이(가) 표시된 사진&#10;&#10;자동 생성된 설명">
              <a:extLst>
                <a:ext uri="{FF2B5EF4-FFF2-40B4-BE49-F238E27FC236}">
                  <a16:creationId xmlns:a16="http://schemas.microsoft.com/office/drawing/2014/main" id="{9362574E-B713-4227-817E-330DBC57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5" t="-2833" r="33757" b="56718"/>
            <a:stretch/>
          </p:blipFill>
          <p:spPr>
            <a:xfrm>
              <a:off x="4436311" y="2560404"/>
              <a:ext cx="730678" cy="764463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E1B7603-91EC-466D-81D6-3B31EA394416}"/>
              </a:ext>
            </a:extLst>
          </p:cNvPr>
          <p:cNvGrpSpPr/>
          <p:nvPr/>
        </p:nvGrpSpPr>
        <p:grpSpPr>
          <a:xfrm>
            <a:off x="4495824" y="3572289"/>
            <a:ext cx="6747913" cy="573543"/>
            <a:chOff x="4495824" y="3572289"/>
            <a:chExt cx="6747913" cy="57354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4D8360-EBD1-4970-812C-F3C1620E8EC2}"/>
                </a:ext>
              </a:extLst>
            </p:cNvPr>
            <p:cNvSpPr txBox="1"/>
            <p:nvPr/>
          </p:nvSpPr>
          <p:spPr>
            <a:xfrm>
              <a:off x="5260189" y="3646044"/>
              <a:ext cx="59835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성장 날씨</a:t>
              </a:r>
              <a:endParaRPr lang="en-US" altLang="ko-KR" sz="2400" spc="-150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pic>
          <p:nvPicPr>
            <p:cNvPr id="65" name="그림 64" descr="노트북, 그리기이(가) 표시된 사진&#10;&#10;자동 생성된 설명">
              <a:extLst>
                <a:ext uri="{FF2B5EF4-FFF2-40B4-BE49-F238E27FC236}">
                  <a16:creationId xmlns:a16="http://schemas.microsoft.com/office/drawing/2014/main" id="{B2EA741F-1FB1-4FEE-A8F8-7656C6F05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1" t="45451" r="16577" b="8434"/>
            <a:stretch/>
          </p:blipFill>
          <p:spPr>
            <a:xfrm>
              <a:off x="4495824" y="3572289"/>
              <a:ext cx="683088" cy="573543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D1E9A4B-F7D3-4A0C-9F2C-9113380F6515}"/>
              </a:ext>
            </a:extLst>
          </p:cNvPr>
          <p:cNvGrpSpPr/>
          <p:nvPr/>
        </p:nvGrpSpPr>
        <p:grpSpPr>
          <a:xfrm>
            <a:off x="4528789" y="4434883"/>
            <a:ext cx="6859417" cy="605383"/>
            <a:chOff x="4528789" y="4434883"/>
            <a:chExt cx="6859417" cy="60538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B663E5-CF53-4DE7-919D-B35C6BB8BF47}"/>
                </a:ext>
              </a:extLst>
            </p:cNvPr>
            <p:cNvSpPr txBox="1"/>
            <p:nvPr/>
          </p:nvSpPr>
          <p:spPr>
            <a:xfrm>
              <a:off x="5222664" y="4517799"/>
              <a:ext cx="61655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일일 피드백</a:t>
              </a:r>
              <a:endParaRPr lang="en-US" altLang="ko-KR" sz="2400" spc="-150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pic>
          <p:nvPicPr>
            <p:cNvPr id="67" name="그림 66" descr="노트북, 그리기이(가) 표시된 사진&#10;&#10;자동 생성된 설명">
              <a:extLst>
                <a:ext uri="{FF2B5EF4-FFF2-40B4-BE49-F238E27FC236}">
                  <a16:creationId xmlns:a16="http://schemas.microsoft.com/office/drawing/2014/main" id="{C52D231B-42DF-40E4-8E8D-100116D6E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" t="3300" r="61175" b="56002"/>
            <a:stretch/>
          </p:blipFill>
          <p:spPr>
            <a:xfrm>
              <a:off x="4528789" y="4434883"/>
              <a:ext cx="760793" cy="605383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E05631C-B36A-4C54-B52B-AC6D4382ECF9}"/>
              </a:ext>
            </a:extLst>
          </p:cNvPr>
          <p:cNvGrpSpPr/>
          <p:nvPr/>
        </p:nvGrpSpPr>
        <p:grpSpPr>
          <a:xfrm>
            <a:off x="4521155" y="5287871"/>
            <a:ext cx="6867051" cy="660852"/>
            <a:chOff x="4521155" y="5287871"/>
            <a:chExt cx="6867051" cy="66085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E17B513-B912-4FA9-B0D3-B410111EC858}"/>
                </a:ext>
              </a:extLst>
            </p:cNvPr>
            <p:cNvSpPr txBox="1"/>
            <p:nvPr/>
          </p:nvSpPr>
          <p:spPr>
            <a:xfrm>
              <a:off x="5222664" y="5389554"/>
              <a:ext cx="61655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150" dirty="0" err="1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습관별</a:t>
              </a:r>
              <a:r>
                <a:rPr lang="ko-KR" altLang="en-US" sz="2400" spc="-150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전체 피드백</a:t>
              </a:r>
              <a:endParaRPr lang="en-US" altLang="ko-KR" sz="2400" spc="-150" dirty="0"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pic>
          <p:nvPicPr>
            <p:cNvPr id="69" name="그림 68" descr="노트북, 그리기이(가) 표시된 사진&#10;&#10;자동 생성된 설명">
              <a:extLst>
                <a:ext uri="{FF2B5EF4-FFF2-40B4-BE49-F238E27FC236}">
                  <a16:creationId xmlns:a16="http://schemas.microsoft.com/office/drawing/2014/main" id="{AE045530-5759-48E0-BFF2-C35C2E875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" t="45519" r="60090" b="8366"/>
            <a:stretch/>
          </p:blipFill>
          <p:spPr>
            <a:xfrm>
              <a:off x="4521155" y="5287871"/>
              <a:ext cx="732946" cy="660852"/>
            </a:xfrm>
            <a:prstGeom prst="rect">
              <a:avLst/>
            </a:prstGeom>
          </p:spPr>
        </p:pic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3C3C5CC-BC3F-490E-90AD-ADEB704A193F}"/>
              </a:ext>
            </a:extLst>
          </p:cNvPr>
          <p:cNvSpPr/>
          <p:nvPr/>
        </p:nvSpPr>
        <p:spPr>
          <a:xfrm>
            <a:off x="4436311" y="2551653"/>
            <a:ext cx="3983942" cy="599759"/>
          </a:xfrm>
          <a:prstGeom prst="roundRect">
            <a:avLst>
              <a:gd name="adj" fmla="val 8133"/>
            </a:avLst>
          </a:prstGeom>
          <a:solidFill>
            <a:srgbClr val="F0D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-15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손 씻기 </a:t>
            </a:r>
            <a:r>
              <a:rPr lang="en-US" altLang="ko-KR" spc="-15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/ </a:t>
            </a:r>
            <a:r>
              <a:rPr lang="ko-KR" altLang="en-US" spc="-15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양치 하기 </a:t>
            </a:r>
            <a:r>
              <a:rPr lang="en-US" altLang="ko-KR" spc="-15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/ </a:t>
            </a:r>
            <a:r>
              <a:rPr lang="ko-KR" altLang="en-US" spc="-15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밥 먹기 </a:t>
            </a:r>
            <a:r>
              <a:rPr lang="en-US" altLang="ko-KR" spc="-15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/ </a:t>
            </a:r>
            <a:r>
              <a:rPr lang="ko-KR" altLang="en-US" spc="-15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마스크 쓰기</a:t>
            </a:r>
            <a:endParaRPr lang="en-US" altLang="ko-KR" spc="-150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r>
              <a:rPr lang="ko-KR" altLang="en-US" spc="-150" dirty="0">
                <a:solidFill>
                  <a:srgbClr val="7F81D5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책 읽기 </a:t>
            </a:r>
            <a:r>
              <a:rPr lang="en-US" altLang="ko-KR" spc="-150" dirty="0">
                <a:solidFill>
                  <a:srgbClr val="7F81D5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 </a:t>
            </a:r>
            <a:r>
              <a:rPr lang="ko-KR" altLang="en-US" spc="-150" dirty="0">
                <a:solidFill>
                  <a:srgbClr val="7F81D5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놀기</a:t>
            </a:r>
          </a:p>
        </p:txBody>
      </p:sp>
    </p:spTree>
    <p:extLst>
      <p:ext uri="{BB962C8B-B14F-4D97-AF65-F5344CB8AC3E}">
        <p14:creationId xmlns:p14="http://schemas.microsoft.com/office/powerpoint/2010/main" val="401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-0.00035 -0.31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56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3132 L -0.26546 -0.3104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4" y="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46 -0.31042 L -0.26615 -0.70787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988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15 -0.70787 L -0.53073 -0.70787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AFE2FBF7-B66B-4576-82C8-23480D34C9F1}"/>
              </a:ext>
            </a:extLst>
          </p:cNvPr>
          <p:cNvGrpSpPr/>
          <p:nvPr/>
        </p:nvGrpSpPr>
        <p:grpSpPr>
          <a:xfrm>
            <a:off x="5769130" y="4385888"/>
            <a:ext cx="3046847" cy="1620040"/>
            <a:chOff x="5775071" y="4356973"/>
            <a:chExt cx="3046847" cy="1620040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05321937-EFF9-404C-A580-1188EE7108A2}"/>
                </a:ext>
              </a:extLst>
            </p:cNvPr>
            <p:cNvSpPr/>
            <p:nvPr/>
          </p:nvSpPr>
          <p:spPr>
            <a:xfrm>
              <a:off x="5775071" y="4356973"/>
              <a:ext cx="3046847" cy="1620040"/>
            </a:xfrm>
            <a:prstGeom prst="roundRect">
              <a:avLst>
                <a:gd name="adj" fmla="val 8133"/>
              </a:avLst>
            </a:prstGeom>
            <a:solidFill>
              <a:srgbClr val="7F81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6" name="그림 145" descr="대형이(가) 표시된 사진&#10;&#10;자동 생성된 설명">
              <a:extLst>
                <a:ext uri="{FF2B5EF4-FFF2-40B4-BE49-F238E27FC236}">
                  <a16:creationId xmlns:a16="http://schemas.microsoft.com/office/drawing/2014/main" id="{93EF74CC-CDEF-4D6A-8559-39113D9B4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" r="6084"/>
            <a:stretch/>
          </p:blipFill>
          <p:spPr>
            <a:xfrm>
              <a:off x="7746721" y="4461319"/>
              <a:ext cx="818971" cy="831412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0BDB5C3-BC97-44BF-B8E5-C359D3942ED2}"/>
                </a:ext>
              </a:extLst>
            </p:cNvPr>
            <p:cNvSpPr txBox="1"/>
            <p:nvPr/>
          </p:nvSpPr>
          <p:spPr>
            <a:xfrm>
              <a:off x="5944806" y="4461319"/>
              <a:ext cx="1782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Learning</a:t>
              </a:r>
              <a:endPara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721404E-9F06-4FFF-9FBA-27B2EDCFEF18}"/>
                </a:ext>
              </a:extLst>
            </p:cNvPr>
            <p:cNvSpPr txBox="1"/>
            <p:nvPr/>
          </p:nvSpPr>
          <p:spPr>
            <a:xfrm>
              <a:off x="5944806" y="4790186"/>
              <a:ext cx="25058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Lables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8</a:t>
              </a:r>
            </a:p>
            <a:p>
              <a:r>
                <a:rPr lang="en-US" altLang="ko-KR" sz="16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6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dummy,wash</a:t>
              </a:r>
              <a:r>
                <a:rPr lang="en-US" altLang="ko-KR" sz="16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r>
                <a:rPr lang="en-US" altLang="ko-KR" sz="16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bruch,eat,siso,run,book,mask</a:t>
              </a:r>
              <a:r>
                <a:rPr lang="en-US" altLang="ko-KR" sz="16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Accuracy: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0.92 </a:t>
              </a:r>
              <a:r>
                <a:rPr lang="en-US" altLang="ko-KR" sz="14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(SVM)</a:t>
              </a:r>
              <a:endPara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4656F6-C600-4019-BC57-186F9491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0C761A-19BD-4B7B-BFA5-AAB976858EEE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0E41A9-A2E3-4550-9A9D-7A4648595714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4608F-C4F7-46CF-9180-9E5A33CCCE7D}"/>
              </a:ext>
            </a:extLst>
          </p:cNvPr>
          <p:cNvSpPr txBox="1"/>
          <p:nvPr/>
        </p:nvSpPr>
        <p:spPr>
          <a:xfrm>
            <a:off x="337062" y="369359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기술 활용 방법</a:t>
            </a: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51424231-DC6E-4B9F-BA1C-3E09F855B7EB}"/>
              </a:ext>
            </a:extLst>
          </p:cNvPr>
          <p:cNvGraphicFramePr/>
          <p:nvPr/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BB1B85-4889-4104-8E45-151F78B94C3B}"/>
              </a:ext>
            </a:extLst>
          </p:cNvPr>
          <p:cNvGrpSpPr/>
          <p:nvPr/>
        </p:nvGrpSpPr>
        <p:grpSpPr>
          <a:xfrm>
            <a:off x="4683348" y="4652496"/>
            <a:ext cx="1444251" cy="1547136"/>
            <a:chOff x="1257428" y="5138726"/>
            <a:chExt cx="1444251" cy="154713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0254758-4011-4DCA-9C54-7386CF759D83}"/>
                </a:ext>
              </a:extLst>
            </p:cNvPr>
            <p:cNvSpPr/>
            <p:nvPr/>
          </p:nvSpPr>
          <p:spPr>
            <a:xfrm>
              <a:off x="1260498" y="6346346"/>
              <a:ext cx="1195264" cy="3395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Device</a:t>
              </a:r>
              <a:endParaRPr lang="ko-KR" altLang="en-US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A4441B8-9278-4E60-8629-D2A989EF5C51}"/>
                </a:ext>
              </a:extLst>
            </p:cNvPr>
            <p:cNvGrpSpPr/>
            <p:nvPr/>
          </p:nvGrpSpPr>
          <p:grpSpPr>
            <a:xfrm>
              <a:off x="1257428" y="5138726"/>
              <a:ext cx="1444251" cy="1076663"/>
              <a:chOff x="1660939" y="4646897"/>
              <a:chExt cx="1383205" cy="1103197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C7948FEB-9F1E-42B4-AC29-E4C223F3DF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36" t="32704" r="31491" b="20944"/>
              <a:stretch/>
            </p:blipFill>
            <p:spPr>
              <a:xfrm>
                <a:off x="2023292" y="4646897"/>
                <a:ext cx="1020852" cy="1066604"/>
              </a:xfrm>
              <a:prstGeom prst="rect">
                <a:avLst/>
              </a:prstGeom>
            </p:spPr>
          </p:pic>
          <p:pic>
            <p:nvPicPr>
              <p:cNvPr id="62" name="그림 61" descr="인형, 장난감, 음식, 방이(가) 표시된 사진&#10;&#10;자동 생성된 설명">
                <a:extLst>
                  <a:ext uri="{FF2B5EF4-FFF2-40B4-BE49-F238E27FC236}">
                    <a16:creationId xmlns:a16="http://schemas.microsoft.com/office/drawing/2014/main" id="{7C197332-5FB1-47B5-8C6E-B3ABB40DC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645" b="55416"/>
              <a:stretch/>
            </p:blipFill>
            <p:spPr>
              <a:xfrm>
                <a:off x="1660939" y="4870873"/>
                <a:ext cx="724707" cy="879221"/>
              </a:xfrm>
              <a:prstGeom prst="rect">
                <a:avLst/>
              </a:prstGeom>
            </p:spPr>
          </p:pic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4A91CF2-21A1-459E-95A6-516B4654B78E}"/>
              </a:ext>
            </a:extLst>
          </p:cNvPr>
          <p:cNvGrpSpPr/>
          <p:nvPr/>
        </p:nvGrpSpPr>
        <p:grpSpPr>
          <a:xfrm>
            <a:off x="407217" y="4185522"/>
            <a:ext cx="2289874" cy="1885025"/>
            <a:chOff x="550725" y="1113307"/>
            <a:chExt cx="2289874" cy="188502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D3E32AB-D975-4FCC-9CA5-C666B26E880B}"/>
                </a:ext>
              </a:extLst>
            </p:cNvPr>
            <p:cNvSpPr/>
            <p:nvPr/>
          </p:nvSpPr>
          <p:spPr>
            <a:xfrm>
              <a:off x="550725" y="1537924"/>
              <a:ext cx="2289874" cy="1460408"/>
            </a:xfrm>
            <a:prstGeom prst="roundRect">
              <a:avLst/>
            </a:prstGeom>
            <a:solidFill>
              <a:schemeClr val="bg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3C65EB2-8CDB-425A-81A1-E80136F43400}"/>
                </a:ext>
              </a:extLst>
            </p:cNvPr>
            <p:cNvSpPr/>
            <p:nvPr/>
          </p:nvSpPr>
          <p:spPr>
            <a:xfrm>
              <a:off x="1063222" y="1113307"/>
              <a:ext cx="1204860" cy="3395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Gateway</a:t>
              </a:r>
              <a:endParaRPr lang="ko-KR" altLang="en-US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964F1F8-933B-42D2-B874-35DF7BF1074B}"/>
              </a:ext>
            </a:extLst>
          </p:cNvPr>
          <p:cNvGrpSpPr/>
          <p:nvPr/>
        </p:nvGrpSpPr>
        <p:grpSpPr>
          <a:xfrm>
            <a:off x="403090" y="1292301"/>
            <a:ext cx="2289874" cy="1925068"/>
            <a:chOff x="3284188" y="1058557"/>
            <a:chExt cx="2289874" cy="192506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9ACA2F0-3024-428B-8BFA-6FEEF5A93A0F}"/>
                </a:ext>
              </a:extLst>
            </p:cNvPr>
            <p:cNvGrpSpPr/>
            <p:nvPr/>
          </p:nvGrpSpPr>
          <p:grpSpPr>
            <a:xfrm>
              <a:off x="3284188" y="1412566"/>
              <a:ext cx="2289874" cy="1571059"/>
              <a:chOff x="3284188" y="1412566"/>
              <a:chExt cx="2289874" cy="1571059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9D94744B-59C9-4EF6-8CDB-73976D8A9728}"/>
                  </a:ext>
                </a:extLst>
              </p:cNvPr>
              <p:cNvSpPr/>
              <p:nvPr/>
            </p:nvSpPr>
            <p:spPr>
              <a:xfrm>
                <a:off x="3284188" y="1499351"/>
                <a:ext cx="2289874" cy="1484274"/>
              </a:xfrm>
              <a:prstGeom prst="roundRect">
                <a:avLst/>
              </a:prstGeom>
              <a:solidFill>
                <a:srgbClr val="ACD1DC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2DEA7C4-044B-4242-8CDB-13765D69E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625" l="10000" r="90253">
                            <a14:foregroundMark x1="10127" y1="63594" x2="10127" y2="63594"/>
                            <a14:foregroundMark x1="58861" y1="90781" x2="58861" y2="90781"/>
                            <a14:foregroundMark x1="90253" y1="59688" x2="90253" y2="596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9486" y="1412566"/>
                <a:ext cx="1939277" cy="1571059"/>
              </a:xfrm>
              <a:prstGeom prst="rect">
                <a:avLst/>
              </a:prstGeom>
            </p:spPr>
          </p:pic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66DF4E3-1B19-4EBD-A480-E0892C50656F}"/>
                </a:ext>
              </a:extLst>
            </p:cNvPr>
            <p:cNvSpPr/>
            <p:nvPr/>
          </p:nvSpPr>
          <p:spPr>
            <a:xfrm>
              <a:off x="3801104" y="1058557"/>
              <a:ext cx="1204860" cy="3395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Server</a:t>
              </a:r>
              <a:endParaRPr lang="ko-KR" altLang="en-US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8C6B141-274A-4A50-83DF-49F4CB7982E7}"/>
              </a:ext>
            </a:extLst>
          </p:cNvPr>
          <p:cNvSpPr/>
          <p:nvPr/>
        </p:nvSpPr>
        <p:spPr>
          <a:xfrm>
            <a:off x="3092580" y="1955212"/>
            <a:ext cx="2500562" cy="663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Feedback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Device </a:t>
            </a:r>
          </a:p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유아용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755C52-2FDE-49CA-9C91-825A307EE0A0}"/>
              </a:ext>
            </a:extLst>
          </p:cNvPr>
          <p:cNvSpPr/>
          <p:nvPr/>
        </p:nvSpPr>
        <p:spPr>
          <a:xfrm>
            <a:off x="5920437" y="1950168"/>
            <a:ext cx="2500562" cy="663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Feedback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Application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보호자용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3293764-6199-44C3-AC83-B04234A5D3DA}"/>
              </a:ext>
            </a:extLst>
          </p:cNvPr>
          <p:cNvGrpSpPr/>
          <p:nvPr/>
        </p:nvGrpSpPr>
        <p:grpSpPr>
          <a:xfrm>
            <a:off x="7427398" y="2239353"/>
            <a:ext cx="1911892" cy="1758390"/>
            <a:chOff x="5912853" y="1213924"/>
            <a:chExt cx="2180055" cy="2180055"/>
          </a:xfrm>
        </p:grpSpPr>
        <p:pic>
          <p:nvPicPr>
            <p:cNvPr id="50" name="그림 4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A0C4DB7-CE32-42D2-B164-EE2EC9908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37"/>
            <a:stretch/>
          </p:blipFill>
          <p:spPr>
            <a:xfrm>
              <a:off x="6529801" y="1529939"/>
              <a:ext cx="927376" cy="165141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775638E-0418-4562-8944-3E3A6A43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853" y="1213924"/>
              <a:ext cx="2180055" cy="2180055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11E3096-27C4-4553-A280-E7AE5330E876}"/>
              </a:ext>
            </a:extLst>
          </p:cNvPr>
          <p:cNvGrpSpPr/>
          <p:nvPr/>
        </p:nvGrpSpPr>
        <p:grpSpPr>
          <a:xfrm>
            <a:off x="6883428" y="3093590"/>
            <a:ext cx="879443" cy="830539"/>
            <a:chOff x="6568493" y="3229059"/>
            <a:chExt cx="879443" cy="830539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16DD24B2-AA4E-4F32-A094-47ACC55D3B8B}"/>
                </a:ext>
              </a:extLst>
            </p:cNvPr>
            <p:cNvSpPr/>
            <p:nvPr/>
          </p:nvSpPr>
          <p:spPr>
            <a:xfrm>
              <a:off x="6568493" y="3229059"/>
              <a:ext cx="879443" cy="8305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6F3B52A-A854-49B2-8EE7-691C9D00C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" r="70617" b="91021"/>
            <a:stretch/>
          </p:blipFill>
          <p:spPr>
            <a:xfrm>
              <a:off x="6700984" y="3742406"/>
              <a:ext cx="710933" cy="271253"/>
            </a:xfrm>
            <a:prstGeom prst="rect">
              <a:avLst/>
            </a:prstGeom>
          </p:spPr>
        </p:pic>
        <p:pic>
          <p:nvPicPr>
            <p:cNvPr id="77" name="그림 76" descr="방, 음식, 시계이(가) 표시된 사진&#10;&#10;자동 생성된 설명">
              <a:extLst>
                <a:ext uri="{FF2B5EF4-FFF2-40B4-BE49-F238E27FC236}">
                  <a16:creationId xmlns:a16="http://schemas.microsoft.com/office/drawing/2014/main" id="{7B7B8CA3-9CBC-4429-94B4-1C7913E11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9" t="52074"/>
            <a:stretch/>
          </p:blipFill>
          <p:spPr>
            <a:xfrm>
              <a:off x="6617522" y="3251148"/>
              <a:ext cx="781384" cy="648974"/>
            </a:xfrm>
            <a:prstGeom prst="rect">
              <a:avLst/>
            </a:prstGeom>
          </p:spPr>
        </p:pic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B8444F-EA4A-4F83-8EF3-0F7BC1748C5B}"/>
              </a:ext>
            </a:extLst>
          </p:cNvPr>
          <p:cNvCxnSpPr>
            <a:cxnSpLocks/>
          </p:cNvCxnSpPr>
          <p:nvPr/>
        </p:nvCxnSpPr>
        <p:spPr>
          <a:xfrm flipH="1">
            <a:off x="1584731" y="3315879"/>
            <a:ext cx="17777" cy="753822"/>
          </a:xfrm>
          <a:prstGeom prst="straightConnector1">
            <a:avLst/>
          </a:prstGeom>
          <a:ln w="4127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208B6AAE-20CF-4CC6-A840-A1C34302B06D}"/>
              </a:ext>
            </a:extLst>
          </p:cNvPr>
          <p:cNvCxnSpPr>
            <a:cxnSpLocks/>
          </p:cNvCxnSpPr>
          <p:nvPr/>
        </p:nvCxnSpPr>
        <p:spPr>
          <a:xfrm>
            <a:off x="2305811" y="1457056"/>
            <a:ext cx="2124840" cy="374493"/>
          </a:xfrm>
          <a:prstGeom prst="bentConnector3">
            <a:avLst>
              <a:gd name="adj1" fmla="val 99935"/>
            </a:avLst>
          </a:prstGeom>
          <a:ln w="4127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44620BBE-870C-4655-858A-42DF995C6944}"/>
              </a:ext>
            </a:extLst>
          </p:cNvPr>
          <p:cNvCxnSpPr>
            <a:cxnSpLocks/>
          </p:cNvCxnSpPr>
          <p:nvPr/>
        </p:nvCxnSpPr>
        <p:spPr>
          <a:xfrm>
            <a:off x="2305811" y="1457538"/>
            <a:ext cx="5053110" cy="351951"/>
          </a:xfrm>
          <a:prstGeom prst="bentConnector3">
            <a:avLst>
              <a:gd name="adj1" fmla="val 99849"/>
            </a:avLst>
          </a:prstGeom>
          <a:ln w="4127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202C565-EC3F-4172-ADF3-86CA43D46B5F}"/>
              </a:ext>
            </a:extLst>
          </p:cNvPr>
          <p:cNvGrpSpPr/>
          <p:nvPr/>
        </p:nvGrpSpPr>
        <p:grpSpPr>
          <a:xfrm>
            <a:off x="3152331" y="4379940"/>
            <a:ext cx="1107653" cy="826528"/>
            <a:chOff x="1164539" y="3207916"/>
            <a:chExt cx="1107653" cy="826528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9698439F-45EC-415A-A20E-B58D52F419E8}"/>
                </a:ext>
              </a:extLst>
            </p:cNvPr>
            <p:cNvSpPr/>
            <p:nvPr/>
          </p:nvSpPr>
          <p:spPr>
            <a:xfrm>
              <a:off x="1164539" y="3209681"/>
              <a:ext cx="1107653" cy="82476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7" name="Picture 2" descr="LoRa]_02_AI스피커를 이용한 LoRa모듈제어 - Devhyung | 개발 블로그">
              <a:extLst>
                <a:ext uri="{FF2B5EF4-FFF2-40B4-BE49-F238E27FC236}">
                  <a16:creationId xmlns:a16="http://schemas.microsoft.com/office/drawing/2014/main" id="{DDAEF1D2-68E2-4204-A2D0-DE2DC8FC6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501" y="3207916"/>
              <a:ext cx="784330" cy="784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38B6190-823B-4BE3-B6C3-4EDCB48150C1}"/>
              </a:ext>
            </a:extLst>
          </p:cNvPr>
          <p:cNvCxnSpPr>
            <a:cxnSpLocks/>
          </p:cNvCxnSpPr>
          <p:nvPr/>
        </p:nvCxnSpPr>
        <p:spPr>
          <a:xfrm>
            <a:off x="2829232" y="5343446"/>
            <a:ext cx="1726120" cy="0"/>
          </a:xfrm>
          <a:prstGeom prst="straightConnector1">
            <a:avLst/>
          </a:prstGeom>
          <a:ln w="4127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156800-47E3-4E1B-8F3F-C22FD9697285}"/>
              </a:ext>
            </a:extLst>
          </p:cNvPr>
          <p:cNvGrpSpPr/>
          <p:nvPr/>
        </p:nvGrpSpPr>
        <p:grpSpPr>
          <a:xfrm>
            <a:off x="3531840" y="2907244"/>
            <a:ext cx="2088831" cy="908441"/>
            <a:chOff x="819508" y="1173187"/>
            <a:chExt cx="7285412" cy="273951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3BF0BC8-1F0F-46C6-B90B-B79E5DC301B1}"/>
                </a:ext>
              </a:extLst>
            </p:cNvPr>
            <p:cNvSpPr/>
            <p:nvPr/>
          </p:nvSpPr>
          <p:spPr>
            <a:xfrm>
              <a:off x="2118753" y="1173192"/>
              <a:ext cx="4682869" cy="27395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0A63203-D22C-45DB-9D88-80E8F6975CFA}"/>
                </a:ext>
              </a:extLst>
            </p:cNvPr>
            <p:cNvGrpSpPr/>
            <p:nvPr/>
          </p:nvGrpSpPr>
          <p:grpSpPr>
            <a:xfrm>
              <a:off x="6778422" y="1173189"/>
              <a:ext cx="1326498" cy="2739509"/>
              <a:chOff x="3259865" y="1514211"/>
              <a:chExt cx="1489047" cy="3829576"/>
            </a:xfrm>
          </p:grpSpPr>
          <p:sp>
            <p:nvSpPr>
              <p:cNvPr id="43" name="사각형: 둥근 위쪽 모서리 42">
                <a:extLst>
                  <a:ext uri="{FF2B5EF4-FFF2-40B4-BE49-F238E27FC236}">
                    <a16:creationId xmlns:a16="http://schemas.microsoft.com/office/drawing/2014/main" id="{068CB3BC-3DC4-4483-B4FD-CFC47E69FA73}"/>
                  </a:ext>
                </a:extLst>
              </p:cNvPr>
              <p:cNvSpPr/>
              <p:nvPr/>
            </p:nvSpPr>
            <p:spPr>
              <a:xfrm rot="16200000" flipV="1">
                <a:off x="2181881" y="2776755"/>
                <a:ext cx="3829574" cy="1304489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위쪽 모서리 43">
                <a:extLst>
                  <a:ext uri="{FF2B5EF4-FFF2-40B4-BE49-F238E27FC236}">
                    <a16:creationId xmlns:a16="http://schemas.microsoft.com/office/drawing/2014/main" id="{CE1EC1D9-BF7A-4A76-A385-33869091A60D}"/>
                  </a:ext>
                </a:extLst>
              </p:cNvPr>
              <p:cNvSpPr/>
              <p:nvPr/>
            </p:nvSpPr>
            <p:spPr>
              <a:xfrm rot="16200000" flipV="1">
                <a:off x="2089601" y="2684475"/>
                <a:ext cx="3829575" cy="1489047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rgbClr val="86B2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7708B97-CCEB-4F4A-B5C0-A848D9EBD06D}"/>
                </a:ext>
              </a:extLst>
            </p:cNvPr>
            <p:cNvGrpSpPr/>
            <p:nvPr/>
          </p:nvGrpSpPr>
          <p:grpSpPr>
            <a:xfrm flipH="1">
              <a:off x="819508" y="1173187"/>
              <a:ext cx="1326495" cy="2739509"/>
              <a:chOff x="3259864" y="1514211"/>
              <a:chExt cx="1489048" cy="3829576"/>
            </a:xfrm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9927307-23EE-4299-9805-D51E5074337A}"/>
                  </a:ext>
                </a:extLst>
              </p:cNvPr>
              <p:cNvSpPr/>
              <p:nvPr/>
            </p:nvSpPr>
            <p:spPr>
              <a:xfrm rot="16200000" flipV="1">
                <a:off x="2181881" y="2776755"/>
                <a:ext cx="3829574" cy="1304489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위쪽 모서리 41">
                <a:extLst>
                  <a:ext uri="{FF2B5EF4-FFF2-40B4-BE49-F238E27FC236}">
                    <a16:creationId xmlns:a16="http://schemas.microsoft.com/office/drawing/2014/main" id="{416DC0C1-D862-4452-A150-B3C4B9D7257C}"/>
                  </a:ext>
                </a:extLst>
              </p:cNvPr>
              <p:cNvSpPr/>
              <p:nvPr/>
            </p:nvSpPr>
            <p:spPr>
              <a:xfrm rot="16200000" flipV="1">
                <a:off x="2089600" y="2684475"/>
                <a:ext cx="3829575" cy="1489047"/>
              </a:xfrm>
              <a:prstGeom prst="round2SameRect">
                <a:avLst>
                  <a:gd name="adj1" fmla="val 47653"/>
                  <a:gd name="adj2" fmla="val 0"/>
                </a:avLst>
              </a:prstGeom>
              <a:solidFill>
                <a:srgbClr val="3FC9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1843F24-C2AD-4149-9180-813CC9E9A50B}"/>
                </a:ext>
              </a:extLst>
            </p:cNvPr>
            <p:cNvSpPr/>
            <p:nvPr/>
          </p:nvSpPr>
          <p:spPr>
            <a:xfrm>
              <a:off x="1181229" y="1672676"/>
              <a:ext cx="540000" cy="54000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E76DB3C-39DD-4058-8679-1A34DFB9BB83}"/>
                </a:ext>
              </a:extLst>
            </p:cNvPr>
            <p:cNvSpPr/>
            <p:nvPr/>
          </p:nvSpPr>
          <p:spPr>
            <a:xfrm>
              <a:off x="1155853" y="282716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0F66C50-64AD-4B6B-B0BD-8A27589DFF82}"/>
                </a:ext>
              </a:extLst>
            </p:cNvPr>
            <p:cNvSpPr/>
            <p:nvPr/>
          </p:nvSpPr>
          <p:spPr>
            <a:xfrm>
              <a:off x="1382334" y="2604280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A59C55A-4EC2-4E4C-ACCF-071967A6DE04}"/>
                </a:ext>
              </a:extLst>
            </p:cNvPr>
            <p:cNvSpPr/>
            <p:nvPr/>
          </p:nvSpPr>
          <p:spPr>
            <a:xfrm>
              <a:off x="1379131" y="300716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15837A8-7F08-4910-BBCD-47D4ADF817DD}"/>
                </a:ext>
              </a:extLst>
            </p:cNvPr>
            <p:cNvSpPr/>
            <p:nvPr/>
          </p:nvSpPr>
          <p:spPr>
            <a:xfrm>
              <a:off x="1602410" y="282716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6B336D1-CED2-4185-A2D4-3634D1D42F96}"/>
                </a:ext>
              </a:extLst>
            </p:cNvPr>
            <p:cNvSpPr/>
            <p:nvPr/>
          </p:nvSpPr>
          <p:spPr>
            <a:xfrm>
              <a:off x="1752135" y="3235595"/>
              <a:ext cx="165875" cy="180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F60D795-1614-4142-B380-91E3DDDA90D4}"/>
                </a:ext>
              </a:extLst>
            </p:cNvPr>
            <p:cNvSpPr/>
            <p:nvPr/>
          </p:nvSpPr>
          <p:spPr>
            <a:xfrm>
              <a:off x="1747951" y="1415037"/>
              <a:ext cx="218457" cy="687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A75F16E-DA45-474A-A623-70DDABC71774}"/>
                </a:ext>
              </a:extLst>
            </p:cNvPr>
            <p:cNvSpPr/>
            <p:nvPr/>
          </p:nvSpPr>
          <p:spPr>
            <a:xfrm>
              <a:off x="7174354" y="1916993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87750C7-1A58-4C93-B31A-F667DA44860A}"/>
                </a:ext>
              </a:extLst>
            </p:cNvPr>
            <p:cNvSpPr/>
            <p:nvPr/>
          </p:nvSpPr>
          <p:spPr>
            <a:xfrm>
              <a:off x="7400835" y="169410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FCBAC93-CD28-4D36-8931-1C6AD6985524}"/>
                </a:ext>
              </a:extLst>
            </p:cNvPr>
            <p:cNvSpPr/>
            <p:nvPr/>
          </p:nvSpPr>
          <p:spPr>
            <a:xfrm>
              <a:off x="7397632" y="2096993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5E4C983-D5B3-4333-9A34-890B9C860E4D}"/>
                </a:ext>
              </a:extLst>
            </p:cNvPr>
            <p:cNvSpPr/>
            <p:nvPr/>
          </p:nvSpPr>
          <p:spPr>
            <a:xfrm>
              <a:off x="7620911" y="1916993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7294024-2B44-4662-8F3C-989D459A7CC7}"/>
                </a:ext>
              </a:extLst>
            </p:cNvPr>
            <p:cNvSpPr/>
            <p:nvPr/>
          </p:nvSpPr>
          <p:spPr>
            <a:xfrm>
              <a:off x="7217632" y="2584842"/>
              <a:ext cx="540000" cy="54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12D1424-B27E-4580-A40D-F1F370252D45}"/>
                </a:ext>
              </a:extLst>
            </p:cNvPr>
            <p:cNvSpPr/>
            <p:nvPr/>
          </p:nvSpPr>
          <p:spPr>
            <a:xfrm>
              <a:off x="6994354" y="3235595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8262B77-0FF5-4040-B201-017D4E76102B}"/>
                </a:ext>
              </a:extLst>
            </p:cNvPr>
            <p:cNvSpPr/>
            <p:nvPr/>
          </p:nvSpPr>
          <p:spPr>
            <a:xfrm>
              <a:off x="6885125" y="1380684"/>
              <a:ext cx="218457" cy="687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EEE8A7-D665-4078-B437-E66AA8A4AF5A}"/>
                </a:ext>
              </a:extLst>
            </p:cNvPr>
            <p:cNvSpPr/>
            <p:nvPr/>
          </p:nvSpPr>
          <p:spPr>
            <a:xfrm rot="5400000">
              <a:off x="6876498" y="1387588"/>
              <a:ext cx="218457" cy="687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CA16E52-9160-44C2-BA49-8AC36D11399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323323" y="1304435"/>
              <a:ext cx="4313889" cy="2456140"/>
            </a:xfrm>
            <a:prstGeom prst="rect">
              <a:avLst/>
            </a:prstGeom>
          </p:spPr>
        </p:pic>
      </p:grp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EAC2F8-61CC-4692-95E3-9DC2F372F5CA}"/>
              </a:ext>
            </a:extLst>
          </p:cNvPr>
          <p:cNvSpPr/>
          <p:nvPr/>
        </p:nvSpPr>
        <p:spPr>
          <a:xfrm>
            <a:off x="506454" y="4738842"/>
            <a:ext cx="2110776" cy="12381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650303F-944B-47D3-8E69-429E891B51A0}"/>
              </a:ext>
            </a:extLst>
          </p:cNvPr>
          <p:cNvGrpSpPr/>
          <p:nvPr/>
        </p:nvGrpSpPr>
        <p:grpSpPr>
          <a:xfrm>
            <a:off x="607800" y="4819892"/>
            <a:ext cx="1861859" cy="1033455"/>
            <a:chOff x="733179" y="1444301"/>
            <a:chExt cx="1861859" cy="1033455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8B9AF68-0421-417F-9ABB-3546D30B5235}"/>
                </a:ext>
              </a:extLst>
            </p:cNvPr>
            <p:cNvGrpSpPr/>
            <p:nvPr/>
          </p:nvGrpSpPr>
          <p:grpSpPr>
            <a:xfrm>
              <a:off x="733179" y="1444301"/>
              <a:ext cx="1861859" cy="1033455"/>
              <a:chOff x="676249" y="1579372"/>
              <a:chExt cx="1861859" cy="1033455"/>
            </a:xfrm>
          </p:grpSpPr>
          <p:pic>
            <p:nvPicPr>
              <p:cNvPr id="139" name="Picture 6" descr="oneM2M 응용 솔루션 구축 방법">
                <a:extLst>
                  <a:ext uri="{FF2B5EF4-FFF2-40B4-BE49-F238E27FC236}">
                    <a16:creationId xmlns:a16="http://schemas.microsoft.com/office/drawing/2014/main" id="{E831CD73-A15F-434D-805F-8CDBCCA8A9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629" b="90726" l="5419" r="89163">
                            <a14:foregroundMark x1="8867" y1="45161" x2="8867" y2="45161"/>
                            <a14:foregroundMark x1="47291" y1="7258" x2="47291" y2="7258"/>
                            <a14:foregroundMark x1="6897" y1="27419" x2="6897" y2="27419"/>
                            <a14:foregroundMark x1="5911" y1="45161" x2="5911" y2="45565"/>
                            <a14:foregroundMark x1="89655" y1="43952" x2="89655" y2="45565"/>
                            <a14:foregroundMark x1="53202" y1="89113" x2="45813" y2="90726"/>
                            <a14:foregroundMark x1="47291" y1="3629" x2="47291" y2="3629"/>
                            <a14:foregroundMark x1="7882" y1="28226" x2="11330" y2="28226"/>
                            <a14:foregroundMark x1="7389" y1="28629" x2="9852" y2="28629"/>
                            <a14:foregroundMark x1="6897" y1="27419" x2="9360" y2="27419"/>
                            <a14:foregroundMark x1="8374" y1="27419" x2="10345" y2="28226"/>
                            <a14:foregroundMark x1="7389" y1="27419" x2="9852" y2="27419"/>
                            <a14:foregroundMark x1="16749" y1="31855" x2="16749" y2="31855"/>
                            <a14:backgroundMark x1="7524" y1="26613" x2="6897" y2="26613"/>
                            <a14:backgroundMark x1="45813" y1="2016" x2="45320" y2="16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5949" y="1769471"/>
                <a:ext cx="507451" cy="619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884D449-8D3F-4531-82C9-055F466E79A1}"/>
                  </a:ext>
                </a:extLst>
              </p:cNvPr>
              <p:cNvSpPr txBox="1"/>
              <p:nvPr/>
            </p:nvSpPr>
            <p:spPr>
              <a:xfrm>
                <a:off x="1891776" y="2342379"/>
                <a:ext cx="6463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&amp;Cube</a:t>
                </a:r>
                <a:endParaRPr lang="ko-KR" altLang="en-US" sz="1100" b="1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B21C8B5-59E3-4445-B636-210B17A1D186}"/>
                  </a:ext>
                </a:extLst>
              </p:cNvPr>
              <p:cNvSpPr txBox="1"/>
              <p:nvPr/>
            </p:nvSpPr>
            <p:spPr>
              <a:xfrm>
                <a:off x="676249" y="1579372"/>
                <a:ext cx="414601" cy="27699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TAS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F23A600-5A2E-4E74-99B8-A1AC33A984B8}"/>
                  </a:ext>
                </a:extLst>
              </p:cNvPr>
              <p:cNvSpPr txBox="1"/>
              <p:nvPr/>
            </p:nvSpPr>
            <p:spPr>
              <a:xfrm>
                <a:off x="709808" y="2351217"/>
                <a:ext cx="875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 err="1"/>
                  <a:t>LoRa</a:t>
                </a:r>
                <a:r>
                  <a:rPr lang="en-US" altLang="ko-KR" sz="1100" b="1" dirty="0"/>
                  <a:t> Server</a:t>
                </a:r>
                <a:endParaRPr lang="ko-KR" altLang="en-US" sz="1100" b="1" dirty="0"/>
              </a:p>
            </p:txBody>
          </p:sp>
        </p:grp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B32FDC32-4218-4612-B9FA-6980BC572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9" t="51258" r="58169" b="5989"/>
            <a:stretch/>
          </p:blipFill>
          <p:spPr>
            <a:xfrm>
              <a:off x="811551" y="1573376"/>
              <a:ext cx="750331" cy="723349"/>
            </a:xfrm>
            <a:prstGeom prst="rect">
              <a:avLst/>
            </a:prstGeom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D87C068-7482-4817-82AE-E19921CFC029}"/>
                </a:ext>
              </a:extLst>
            </p:cNvPr>
            <p:cNvSpPr/>
            <p:nvPr/>
          </p:nvSpPr>
          <p:spPr>
            <a:xfrm>
              <a:off x="1717264" y="1635494"/>
              <a:ext cx="45719" cy="7221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E3BCC84-14E0-448F-A771-5BD48C86F07E}"/>
              </a:ext>
            </a:extLst>
          </p:cNvPr>
          <p:cNvCxnSpPr>
            <a:cxnSpLocks/>
          </p:cNvCxnSpPr>
          <p:nvPr/>
        </p:nvCxnSpPr>
        <p:spPr>
          <a:xfrm>
            <a:off x="1336988" y="5343446"/>
            <a:ext cx="531040" cy="0"/>
          </a:xfrm>
          <a:prstGeom prst="straightConnector1">
            <a:avLst/>
          </a:prstGeom>
          <a:ln w="4127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75B9EC5-55CD-483C-BE58-D1D218448C8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8" t="5759" r="18422" b="6827"/>
          <a:stretch/>
        </p:blipFill>
        <p:spPr>
          <a:xfrm rot="1186603">
            <a:off x="5248491" y="4480392"/>
            <a:ext cx="330842" cy="4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2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EDA2B98-A4E4-4DE9-AFE8-0B5CFAC6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3736587" y="-1861586"/>
            <a:ext cx="3204917" cy="3070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3DFF4D-424A-46BE-8123-98376AF0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563">
            <a:off x="6697513" y="-1252142"/>
            <a:ext cx="3204917" cy="3070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7268D0-D05C-4E7A-91E4-0EFA239426E7}"/>
              </a:ext>
            </a:extLst>
          </p:cNvPr>
          <p:cNvCxnSpPr/>
          <p:nvPr/>
        </p:nvCxnSpPr>
        <p:spPr>
          <a:xfrm>
            <a:off x="0" y="941345"/>
            <a:ext cx="9144000" cy="0"/>
          </a:xfrm>
          <a:prstGeom prst="line">
            <a:avLst/>
          </a:prstGeom>
          <a:ln w="57150">
            <a:gradFill flip="none" rotWithShape="1">
              <a:gsLst>
                <a:gs pos="21225">
                  <a:srgbClr val="8ED7E1"/>
                </a:gs>
                <a:gs pos="0">
                  <a:srgbClr val="7F7FD5"/>
                </a:gs>
                <a:gs pos="56600">
                  <a:srgbClr val="89BCDD"/>
                </a:gs>
                <a:gs pos="82293">
                  <a:srgbClr val="8ED7E1"/>
                </a:gs>
                <a:gs pos="100000">
                  <a:srgbClr val="91EAE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F39A03BB-9B33-4511-9C6C-B37845B01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994454"/>
              </p:ext>
            </p:extLst>
          </p:nvPr>
        </p:nvGraphicFramePr>
        <p:xfrm>
          <a:off x="260059" y="6443932"/>
          <a:ext cx="8039914" cy="30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A8244FF-2587-44E8-9EB6-38A41CB909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77" b="89516" l="76923" r="93047">
                        <a14:foregroundMark x1="76923" y1="49194" x2="76923" y2="49194"/>
                        <a14:foregroundMark x1="84615" y1="33065" x2="84615" y2="33065"/>
                        <a14:foregroundMark x1="84172" y1="77419" x2="84172" y2="77419"/>
                        <a14:foregroundMark x1="92604" y1="54839" x2="92604" y2="54839"/>
                        <a14:foregroundMark x1="93047" y1="47581" x2="93047" y2="47581"/>
                        <a14:foregroundMark x1="89497" y1="45161" x2="89497" y2="45161"/>
                        <a14:backgroundMark x1="80769" y1="54032" x2="80769" y2="54032"/>
                        <a14:backgroundMark x1="84024" y1="49194" x2="84024" y2="49194"/>
                        <a14:backgroundMark x1="83580" y1="59677" x2="83580" y2="5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53" r="5119"/>
          <a:stretch/>
        </p:blipFill>
        <p:spPr>
          <a:xfrm>
            <a:off x="7092180" y="-21013"/>
            <a:ext cx="657333" cy="60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9C70B-1756-4315-8EEB-0862F34A8D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28" b="64255" l="3721" r="93721">
                        <a14:foregroundMark x1="18837" y1="5319" x2="18837" y2="5319"/>
                        <a14:foregroundMark x1="7674" y1="12340" x2="7674" y2="12340"/>
                        <a14:foregroundMark x1="11163" y1="36809" x2="11163" y2="36809"/>
                        <a14:foregroundMark x1="3721" y1="12340" x2="13488" y2="50000"/>
                        <a14:foregroundMark x1="13488" y1="50000" x2="13488" y2="50000"/>
                        <a14:foregroundMark x1="22093" y1="2128" x2="22093" y2="2128"/>
                        <a14:foregroundMark x1="91395" y1="15745" x2="91395" y2="15745"/>
                        <a14:foregroundMark x1="91395" y1="15745" x2="93721" y2="29149"/>
                        <a14:foregroundMark x1="93721" y1="29149" x2="89767" y2="54681"/>
                        <a14:foregroundMark x1="79767" y1="63617" x2="75581" y2="64043"/>
                        <a14:foregroundMark x1="22093" y1="64255" x2="22093" y2="64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>
          <a:xfrm>
            <a:off x="7843821" y="175719"/>
            <a:ext cx="361844" cy="279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643E-461A-43A3-B2F4-D1F68B1ADF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73" y="203196"/>
            <a:ext cx="657333" cy="215981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DEB406F9-1981-4924-BCAC-F0B34975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15BBE-7B39-4602-B8B5-7AC7807DF4E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6BCD6-75B2-4849-A151-216554A88E60}"/>
              </a:ext>
            </a:extLst>
          </p:cNvPr>
          <p:cNvSpPr txBox="1"/>
          <p:nvPr/>
        </p:nvSpPr>
        <p:spPr>
          <a:xfrm>
            <a:off x="337062" y="183901"/>
            <a:ext cx="282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우리 아이 바른 생활 습관 도우미 우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달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6161B-37CC-4D00-A873-F42B2F47122F}"/>
              </a:ext>
            </a:extLst>
          </p:cNvPr>
          <p:cNvSpPr txBox="1"/>
          <p:nvPr/>
        </p:nvSpPr>
        <p:spPr>
          <a:xfrm>
            <a:off x="337062" y="369359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기대 효과</a:t>
            </a:r>
          </a:p>
        </p:txBody>
      </p:sp>
      <p:pic>
        <p:nvPicPr>
          <p:cNvPr id="40" name="그림 39" descr="방이(가) 표시된 사진&#10;&#10;자동 생성된 설명">
            <a:extLst>
              <a:ext uri="{FF2B5EF4-FFF2-40B4-BE49-F238E27FC236}">
                <a16:creationId xmlns:a16="http://schemas.microsoft.com/office/drawing/2014/main" id="{69EAB76E-7581-472C-A485-E427FF01FA7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6" r="14511" b="50760"/>
          <a:stretch/>
        </p:blipFill>
        <p:spPr>
          <a:xfrm>
            <a:off x="3621899" y="3346297"/>
            <a:ext cx="2255118" cy="2604548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619BAE-012C-4FCC-9169-E982087956A1}"/>
              </a:ext>
            </a:extLst>
          </p:cNvPr>
          <p:cNvGrpSpPr/>
          <p:nvPr/>
        </p:nvGrpSpPr>
        <p:grpSpPr>
          <a:xfrm flipH="1">
            <a:off x="214066" y="2718784"/>
            <a:ext cx="3911710" cy="1846848"/>
            <a:chOff x="515361" y="2081745"/>
            <a:chExt cx="3648266" cy="1618484"/>
          </a:xfrm>
        </p:grpSpPr>
        <p:pic>
          <p:nvPicPr>
            <p:cNvPr id="47" name="그림 46" descr="바퀴이(가) 표시된 사진&#10;&#10;자동 생성된 설명">
              <a:extLst>
                <a:ext uri="{FF2B5EF4-FFF2-40B4-BE49-F238E27FC236}">
                  <a16:creationId xmlns:a16="http://schemas.microsoft.com/office/drawing/2014/main" id="{B46F3C95-7DB8-4C63-B274-9A1463615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11" b="49634"/>
            <a:stretch/>
          </p:blipFill>
          <p:spPr>
            <a:xfrm>
              <a:off x="515361" y="2081745"/>
              <a:ext cx="3648266" cy="161848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514CA4-B153-46EF-B230-BC777822EEE5}"/>
                </a:ext>
              </a:extLst>
            </p:cNvPr>
            <p:cNvSpPr txBox="1"/>
            <p:nvPr/>
          </p:nvSpPr>
          <p:spPr>
            <a:xfrm>
              <a:off x="992236" y="2505068"/>
              <a:ext cx="2887230" cy="792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32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*</a:t>
              </a:r>
              <a:r>
                <a:rPr lang="ko-KR" altLang="en-US" sz="32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일관성 있는 지도 </a:t>
              </a:r>
              <a:endParaRPr lang="en-US" altLang="ko-KR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  <a:p>
              <a:pPr>
                <a:lnSpc>
                  <a:spcPct val="80000"/>
                </a:lnSpc>
              </a:pPr>
              <a:r>
                <a:rPr lang="ko-KR" altLang="en-US" sz="32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아이의 습관 형성도 수치화</a:t>
              </a:r>
              <a:endParaRPr lang="en-US" altLang="ko-KR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3D1B26B-5CF5-4675-B400-68A106D76DB5}"/>
              </a:ext>
            </a:extLst>
          </p:cNvPr>
          <p:cNvGrpSpPr/>
          <p:nvPr/>
        </p:nvGrpSpPr>
        <p:grpSpPr>
          <a:xfrm>
            <a:off x="2350188" y="892579"/>
            <a:ext cx="3648266" cy="1874981"/>
            <a:chOff x="515361" y="1558448"/>
            <a:chExt cx="3648266" cy="2141781"/>
          </a:xfrm>
        </p:grpSpPr>
        <p:pic>
          <p:nvPicPr>
            <p:cNvPr id="50" name="그림 49" descr="바퀴이(가) 표시된 사진&#10;&#10;자동 생성된 설명">
              <a:extLst>
                <a:ext uri="{FF2B5EF4-FFF2-40B4-BE49-F238E27FC236}">
                  <a16:creationId xmlns:a16="http://schemas.microsoft.com/office/drawing/2014/main" id="{8B961112-98DE-4BF2-AD40-77DF2ACFB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11" b="49634"/>
            <a:stretch/>
          </p:blipFill>
          <p:spPr>
            <a:xfrm>
              <a:off x="515361" y="1558448"/>
              <a:ext cx="3648266" cy="214178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476BBA-74A4-4944-9066-F7BD392E17DE}"/>
                </a:ext>
              </a:extLst>
            </p:cNvPr>
            <p:cNvSpPr txBox="1"/>
            <p:nvPr/>
          </p:nvSpPr>
          <p:spPr>
            <a:xfrm>
              <a:off x="925471" y="2181835"/>
              <a:ext cx="3127779" cy="904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32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즐겁게 배우고</a:t>
              </a:r>
              <a:endParaRPr lang="en-US" altLang="ko-KR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  <a:p>
              <a:pPr>
                <a:lnSpc>
                  <a:spcPct val="80000"/>
                </a:lnSpc>
              </a:pPr>
              <a:r>
                <a:rPr lang="ko-KR" altLang="en-US" sz="32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쉽게 형성하는 생활 습관 </a:t>
              </a:r>
              <a:endParaRPr lang="en-US" altLang="ko-KR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pic>
        <p:nvPicPr>
          <p:cNvPr id="60" name="그림 59" descr="장난감, 테이블이(가) 표시된 사진&#10;&#10;자동 생성된 설명">
            <a:extLst>
              <a:ext uri="{FF2B5EF4-FFF2-40B4-BE49-F238E27FC236}">
                <a16:creationId xmlns:a16="http://schemas.microsoft.com/office/drawing/2014/main" id="{FE59D1DD-752B-4983-879D-4E0BAC230D6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0" r="73208"/>
          <a:stretch/>
        </p:blipFill>
        <p:spPr>
          <a:xfrm>
            <a:off x="919745" y="4220739"/>
            <a:ext cx="1485409" cy="2238253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C2B4557A-E571-48F9-B9B1-52360D4B6882}"/>
              </a:ext>
            </a:extLst>
          </p:cNvPr>
          <p:cNvGrpSpPr/>
          <p:nvPr/>
        </p:nvGrpSpPr>
        <p:grpSpPr>
          <a:xfrm>
            <a:off x="2443637" y="4828122"/>
            <a:ext cx="939625" cy="944350"/>
            <a:chOff x="6883428" y="3093590"/>
            <a:chExt cx="879443" cy="830539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7917A1B-C00C-4979-82DF-E52E06AF5926}"/>
                </a:ext>
              </a:extLst>
            </p:cNvPr>
            <p:cNvSpPr/>
            <p:nvPr/>
          </p:nvSpPr>
          <p:spPr>
            <a:xfrm>
              <a:off x="6883428" y="3093590"/>
              <a:ext cx="879443" cy="8305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386E881-7197-4A94-BC16-AD2DC6FBA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3" r="70617" b="91021"/>
            <a:stretch/>
          </p:blipFill>
          <p:spPr>
            <a:xfrm>
              <a:off x="7015919" y="3606937"/>
              <a:ext cx="710933" cy="271253"/>
            </a:xfrm>
            <a:prstGeom prst="rect">
              <a:avLst/>
            </a:prstGeom>
          </p:spPr>
        </p:pic>
        <p:pic>
          <p:nvPicPr>
            <p:cNvPr id="57" name="그림 56" descr="방, 음식, 시계이(가) 표시된 사진&#10;&#10;자동 생성된 설명">
              <a:extLst>
                <a:ext uri="{FF2B5EF4-FFF2-40B4-BE49-F238E27FC236}">
                  <a16:creationId xmlns:a16="http://schemas.microsoft.com/office/drawing/2014/main" id="{E147E156-E2F8-4FB3-9A26-C810C2B0C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9" t="52074"/>
            <a:stretch/>
          </p:blipFill>
          <p:spPr>
            <a:xfrm>
              <a:off x="6932457" y="3115679"/>
              <a:ext cx="781384" cy="648974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F34F485-9518-468A-84BF-9AB7315207C6}"/>
              </a:ext>
            </a:extLst>
          </p:cNvPr>
          <p:cNvGrpSpPr/>
          <p:nvPr/>
        </p:nvGrpSpPr>
        <p:grpSpPr>
          <a:xfrm>
            <a:off x="5234544" y="2653836"/>
            <a:ext cx="3648266" cy="1641001"/>
            <a:chOff x="559472" y="1845626"/>
            <a:chExt cx="3648266" cy="1641001"/>
          </a:xfrm>
        </p:grpSpPr>
        <p:pic>
          <p:nvPicPr>
            <p:cNvPr id="62" name="그림 61" descr="바퀴이(가) 표시된 사진&#10;&#10;자동 생성된 설명">
              <a:extLst>
                <a:ext uri="{FF2B5EF4-FFF2-40B4-BE49-F238E27FC236}">
                  <a16:creationId xmlns:a16="http://schemas.microsoft.com/office/drawing/2014/main" id="{822C2D34-335A-44D6-B7D5-6FBD8470E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011" b="49634"/>
            <a:stretch/>
          </p:blipFill>
          <p:spPr>
            <a:xfrm>
              <a:off x="559472" y="1845626"/>
              <a:ext cx="3648266" cy="164100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059A7DB-DD2D-41B0-9CC2-4F3DEA944C4A}"/>
                </a:ext>
              </a:extLst>
            </p:cNvPr>
            <p:cNvSpPr txBox="1"/>
            <p:nvPr/>
          </p:nvSpPr>
          <p:spPr>
            <a:xfrm>
              <a:off x="1340060" y="2410671"/>
              <a:ext cx="2188420" cy="510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3200" dirty="0"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육아 스트레스 감소</a:t>
              </a:r>
              <a:endParaRPr lang="en-US" altLang="ko-KR" sz="32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6E53A827-211E-4941-ACBA-3C672A61C26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" t="49461" r="59762"/>
          <a:stretch/>
        </p:blipFill>
        <p:spPr>
          <a:xfrm>
            <a:off x="6237552" y="4199169"/>
            <a:ext cx="1606269" cy="2027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CDEC3A-1198-408D-B563-1C28E4C78882}"/>
              </a:ext>
            </a:extLst>
          </p:cNvPr>
          <p:cNvSpPr txBox="1"/>
          <p:nvPr/>
        </p:nvSpPr>
        <p:spPr>
          <a:xfrm>
            <a:off x="368763" y="6122992"/>
            <a:ext cx="5192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</a:t>
            </a:r>
            <a:r>
              <a:rPr lang="ko-KR" altLang="en-US" sz="1400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가정에서의 유아 기본 생활습관 지도</a:t>
            </a:r>
            <a:r>
              <a:rPr lang="en-US" altLang="ko-KR" sz="1400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김현자</a:t>
            </a:r>
            <a:r>
              <a:rPr lang="en-US" altLang="ko-KR" sz="1400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아주대학교</a:t>
            </a:r>
            <a:r>
              <a:rPr lang="en-US" altLang="ko-KR" sz="1400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교육대학원</a:t>
            </a:r>
            <a:r>
              <a:rPr lang="en-US" altLang="ko-KR" sz="1400" spc="-15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2005</a:t>
            </a:r>
            <a:endParaRPr lang="ko-KR" altLang="en-US" sz="1400" spc="-15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99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1401</Words>
  <Application>Microsoft Office PowerPoint</Application>
  <PresentationFormat>화면 슬라이드 쇼(4:3)</PresentationFormat>
  <Paragraphs>403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나눔고딕 ExtraBold</vt:lpstr>
      <vt:lpstr>나눔고딕 Light</vt:lpstr>
      <vt:lpstr>맑은 고딕</vt:lpstr>
      <vt:lpstr>Arial</vt:lpstr>
      <vt:lpstr>tvN 즐거운이야기 Bold</vt:lpstr>
      <vt:lpstr>나눔고딕</vt:lpstr>
      <vt:lpstr>Calibri Light</vt:lpstr>
      <vt:lpstr>Calibri</vt:lpstr>
      <vt:lpstr>나눔고딕 Bold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 eunsol</dc:creator>
  <cp:lastModifiedBy>UbiC_AES</cp:lastModifiedBy>
  <cp:revision>152</cp:revision>
  <dcterms:created xsi:type="dcterms:W3CDTF">2020-09-02T11:09:26Z</dcterms:created>
  <dcterms:modified xsi:type="dcterms:W3CDTF">2020-09-07T05:42:32Z</dcterms:modified>
</cp:coreProperties>
</file>